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761" r:id="rId3"/>
    <p:sldMasterId id="2147483827" r:id="rId4"/>
    <p:sldMasterId id="2147483859" r:id="rId5"/>
    <p:sldMasterId id="2147483873" r:id="rId6"/>
    <p:sldMasterId id="2147483895" r:id="rId7"/>
    <p:sldMasterId id="2147483899" r:id="rId8"/>
    <p:sldMasterId id="2147483912" r:id="rId9"/>
  </p:sldMasterIdLst>
  <p:notesMasterIdLst>
    <p:notesMasterId r:id="rId23"/>
  </p:notesMasterIdLst>
  <p:sldIdLst>
    <p:sldId id="3401" r:id="rId10"/>
    <p:sldId id="2007577117" r:id="rId11"/>
    <p:sldId id="3399" r:id="rId12"/>
    <p:sldId id="2007577111" r:id="rId13"/>
    <p:sldId id="2007577119" r:id="rId14"/>
    <p:sldId id="496" r:id="rId15"/>
    <p:sldId id="2007577118" r:id="rId16"/>
    <p:sldId id="2007577112" r:id="rId17"/>
    <p:sldId id="2007577104" r:id="rId18"/>
    <p:sldId id="3397" r:id="rId19"/>
    <p:sldId id="2007577115" r:id="rId20"/>
    <p:sldId id="2007577116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>
        <p:scale>
          <a:sx n="80" d="100"/>
          <a:sy n="80" d="100"/>
        </p:scale>
        <p:origin x="-34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6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8.gi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9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6.svg"/><Relationship Id="rId4" Type="http://schemas.openxmlformats.org/officeDocument/2006/relationships/image" Target="../media/image67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8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8.gi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9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99734" tIns="49867" rIns="99734" bIns="49867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9734" tIns="49867" rIns="99734" bIns="4986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C0CCC1F2-EC4C-438A-A626-EF38FEB19E62}" type="datetimeFigureOut">
              <a:rPr lang="en-US" sz="2400" smtClean="0">
                <a:solidFill>
                  <a:prstClr val="black"/>
                </a:solidFill>
              </a:rPr>
              <a:pPr defTabSz="1218491"/>
              <a:t>12/8/2021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F9B525D6-B33C-4B02-B16B-D7EC1E9A098D}" type="slidenum">
              <a:rPr lang="en-US" sz="2400" smtClean="0">
                <a:solidFill>
                  <a:prstClr val="black"/>
                </a:solidFill>
              </a:rPr>
              <a:pPr defTabSz="1218491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5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1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3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4" y="5216311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91">
                <a:defRPr/>
              </a:pPr>
              <a:endParaRPr kumimoji="1" lang="zh-CN" altLang="en-US" sz="2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91">
                <a:defRPr/>
              </a:pPr>
              <a:endParaRPr kumimoji="1" lang="zh-CN" altLang="en-US" sz="2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16152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/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083002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3" y="6524284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990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lIns="99734" tIns="49867" rIns="99734" bIns="49867" anchor="b"/>
          <a:lstStyle>
            <a:lvl1pPr>
              <a:defRPr sz="59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lIns="99734" tIns="49867" rIns="99734" bIns="49867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88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760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64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5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40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28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04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84B79D43-DAE6-0F47-A9C1-04982654FBFB}" type="datetimeFigureOut">
              <a:rPr kumimoji="1" lang="zh-CN" altLang="en-US" sz="2400" smtClean="0">
                <a:solidFill>
                  <a:prstClr val="black"/>
                </a:solidFill>
              </a:rPr>
              <a:pPr defTabSz="1218491"/>
              <a:t>2021/12/8</a:t>
            </a:fld>
            <a:endParaRPr kumimoji="1"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endParaRPr kumimoji="1"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4"/>
          </a:xfrm>
          <a:prstGeom prst="rect">
            <a:avLst/>
          </a:prstGeom>
        </p:spPr>
        <p:txBody>
          <a:bodyPr lIns="99734" tIns="49867" rIns="99734" bIns="49867"/>
          <a:lstStyle/>
          <a:p>
            <a:pPr defTabSz="1218491"/>
            <a:fld id="{EEF17B97-31AA-F046-A2B1-CB7B8C901C9E}" type="slidenum">
              <a:rPr kumimoji="1" lang="zh-CN" altLang="en-US" sz="2400" smtClean="0">
                <a:solidFill>
                  <a:prstClr val="black"/>
                </a:solidFill>
              </a:rPr>
              <a:pPr defTabSz="1218491"/>
              <a:t>‹#›</a:t>
            </a:fld>
            <a:endParaRPr kumimoji="1" lang="zh-CN" altLang="en-US" sz="2400">
              <a:solidFill>
                <a:prstClr val="black"/>
              </a:solidFill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4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6"/>
            <a:ext cx="1246993" cy="1242835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6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2" y="2067454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5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0" y="703323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071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5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9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690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5" y="1157470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1" y="1982711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3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3" y="6524284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9040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1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8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3" y="6524284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96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0" y="1913422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6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2" y="6560136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67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5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9734" tIns="49867" rIns="99734" bIns="49867" rtlCol="0" anchor="ctr">
            <a:noAutofit/>
          </a:bodyPr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3"/>
            <a:ext cx="417176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kumimoji="1" lang="zh-CN" altLang="en-US" sz="2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1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>
              <a:defRPr/>
            </a:pPr>
            <a:endParaRPr lang="en-US" sz="22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747586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>
              <a:defRPr/>
            </a:pPr>
            <a:r>
              <a:rPr lang="en-US" sz="8600" b="1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1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8491"/>
                <a:endParaRPr sz="2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8491"/>
              <a:endParaRPr sz="2200">
                <a:solidFill>
                  <a:prstClr val="black"/>
                </a:solidFill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5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9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20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custGeom>
                    <a:avLst/>
                    <a:gdLst>
                      <a:gd name="connsiteX0" fmla="*/ 0 w 10564510"/>
                      <a:gd name="connsiteY0" fmla="*/ 0 h 6160681"/>
                      <a:gd name="connsiteX1" fmla="*/ 798207 w 10564510"/>
                      <a:gd name="connsiteY1" fmla="*/ 0 h 6160681"/>
                      <a:gd name="connsiteX2" fmla="*/ 1385125 w 10564510"/>
                      <a:gd name="connsiteY2" fmla="*/ 0 h 6160681"/>
                      <a:gd name="connsiteX3" fmla="*/ 2183332 w 10564510"/>
                      <a:gd name="connsiteY3" fmla="*/ 0 h 6160681"/>
                      <a:gd name="connsiteX4" fmla="*/ 2770249 w 10564510"/>
                      <a:gd name="connsiteY4" fmla="*/ 0 h 6160681"/>
                      <a:gd name="connsiteX5" fmla="*/ 3145876 w 10564510"/>
                      <a:gd name="connsiteY5" fmla="*/ 0 h 6160681"/>
                      <a:gd name="connsiteX6" fmla="*/ 3732794 w 10564510"/>
                      <a:gd name="connsiteY6" fmla="*/ 0 h 6160681"/>
                      <a:gd name="connsiteX7" fmla="*/ 4002775 w 10564510"/>
                      <a:gd name="connsiteY7" fmla="*/ 0 h 6160681"/>
                      <a:gd name="connsiteX8" fmla="*/ 4589693 w 10564510"/>
                      <a:gd name="connsiteY8" fmla="*/ 0 h 6160681"/>
                      <a:gd name="connsiteX9" fmla="*/ 5282255 w 10564510"/>
                      <a:gd name="connsiteY9" fmla="*/ 0 h 6160681"/>
                      <a:gd name="connsiteX10" fmla="*/ 5763527 w 10564510"/>
                      <a:gd name="connsiteY10" fmla="*/ 0 h 6160681"/>
                      <a:gd name="connsiteX11" fmla="*/ 6033509 w 10564510"/>
                      <a:gd name="connsiteY11" fmla="*/ 0 h 6160681"/>
                      <a:gd name="connsiteX12" fmla="*/ 6831716 w 10564510"/>
                      <a:gd name="connsiteY12" fmla="*/ 0 h 6160681"/>
                      <a:gd name="connsiteX13" fmla="*/ 7418634 w 10564510"/>
                      <a:gd name="connsiteY13" fmla="*/ 0 h 6160681"/>
                      <a:gd name="connsiteX14" fmla="*/ 8005551 w 10564510"/>
                      <a:gd name="connsiteY14" fmla="*/ 0 h 6160681"/>
                      <a:gd name="connsiteX15" fmla="*/ 8486823 w 10564510"/>
                      <a:gd name="connsiteY15" fmla="*/ 0 h 6160681"/>
                      <a:gd name="connsiteX16" fmla="*/ 9285030 w 10564510"/>
                      <a:gd name="connsiteY16" fmla="*/ 0 h 6160681"/>
                      <a:gd name="connsiteX17" fmla="*/ 9555012 w 10564510"/>
                      <a:gd name="connsiteY17" fmla="*/ 0 h 6160681"/>
                      <a:gd name="connsiteX18" fmla="*/ 9930639 w 10564510"/>
                      <a:gd name="connsiteY18" fmla="*/ 0 h 6160681"/>
                      <a:gd name="connsiteX19" fmla="*/ 10564510 w 10564510"/>
                      <a:gd name="connsiteY19" fmla="*/ 0 h 6160681"/>
                      <a:gd name="connsiteX20" fmla="*/ 10564510 w 10564510"/>
                      <a:gd name="connsiteY20" fmla="*/ 683276 h 6160681"/>
                      <a:gd name="connsiteX21" fmla="*/ 10564510 w 10564510"/>
                      <a:gd name="connsiteY21" fmla="*/ 1058517 h 6160681"/>
                      <a:gd name="connsiteX22" fmla="*/ 10564510 w 10564510"/>
                      <a:gd name="connsiteY22" fmla="*/ 1495365 h 6160681"/>
                      <a:gd name="connsiteX23" fmla="*/ 10564510 w 10564510"/>
                      <a:gd name="connsiteY23" fmla="*/ 1870607 h 6160681"/>
                      <a:gd name="connsiteX24" fmla="*/ 10564510 w 10564510"/>
                      <a:gd name="connsiteY24" fmla="*/ 2369062 h 6160681"/>
                      <a:gd name="connsiteX25" fmla="*/ 10564510 w 10564510"/>
                      <a:gd name="connsiteY25" fmla="*/ 3052337 h 6160681"/>
                      <a:gd name="connsiteX26" fmla="*/ 10564510 w 10564510"/>
                      <a:gd name="connsiteY26" fmla="*/ 3612399 h 6160681"/>
                      <a:gd name="connsiteX27" fmla="*/ 10564510 w 10564510"/>
                      <a:gd name="connsiteY27" fmla="*/ 4049248 h 6160681"/>
                      <a:gd name="connsiteX28" fmla="*/ 10564510 w 10564510"/>
                      <a:gd name="connsiteY28" fmla="*/ 4486096 h 6160681"/>
                      <a:gd name="connsiteX29" fmla="*/ 10564510 w 10564510"/>
                      <a:gd name="connsiteY29" fmla="*/ 5046158 h 6160681"/>
                      <a:gd name="connsiteX30" fmla="*/ 10564510 w 10564510"/>
                      <a:gd name="connsiteY30" fmla="*/ 5606220 h 6160681"/>
                      <a:gd name="connsiteX31" fmla="*/ 10564510 w 10564510"/>
                      <a:gd name="connsiteY31" fmla="*/ 6160681 h 6160681"/>
                      <a:gd name="connsiteX32" fmla="*/ 9977593 w 10564510"/>
                      <a:gd name="connsiteY32" fmla="*/ 6160681 h 6160681"/>
                      <a:gd name="connsiteX33" fmla="*/ 9601966 w 10564510"/>
                      <a:gd name="connsiteY33" fmla="*/ 6160681 h 6160681"/>
                      <a:gd name="connsiteX34" fmla="*/ 9226339 w 10564510"/>
                      <a:gd name="connsiteY34" fmla="*/ 6160681 h 6160681"/>
                      <a:gd name="connsiteX35" fmla="*/ 8533776 w 10564510"/>
                      <a:gd name="connsiteY35" fmla="*/ 6160681 h 6160681"/>
                      <a:gd name="connsiteX36" fmla="*/ 8158149 w 10564510"/>
                      <a:gd name="connsiteY36" fmla="*/ 6160681 h 6160681"/>
                      <a:gd name="connsiteX37" fmla="*/ 7465587 w 10564510"/>
                      <a:gd name="connsiteY37" fmla="*/ 6160681 h 6160681"/>
                      <a:gd name="connsiteX38" fmla="*/ 6667380 w 10564510"/>
                      <a:gd name="connsiteY38" fmla="*/ 6160681 h 6160681"/>
                      <a:gd name="connsiteX39" fmla="*/ 6397398 w 10564510"/>
                      <a:gd name="connsiteY39" fmla="*/ 6160681 h 6160681"/>
                      <a:gd name="connsiteX40" fmla="*/ 5704835 w 10564510"/>
                      <a:gd name="connsiteY40" fmla="*/ 6160681 h 6160681"/>
                      <a:gd name="connsiteX41" fmla="*/ 5434853 w 10564510"/>
                      <a:gd name="connsiteY41" fmla="*/ 6160681 h 6160681"/>
                      <a:gd name="connsiteX42" fmla="*/ 4742291 w 10564510"/>
                      <a:gd name="connsiteY42" fmla="*/ 6160681 h 6160681"/>
                      <a:gd name="connsiteX43" fmla="*/ 4366664 w 10564510"/>
                      <a:gd name="connsiteY43" fmla="*/ 6160681 h 6160681"/>
                      <a:gd name="connsiteX44" fmla="*/ 3885392 w 10564510"/>
                      <a:gd name="connsiteY44" fmla="*/ 6160681 h 6160681"/>
                      <a:gd name="connsiteX45" fmla="*/ 3615410 w 10564510"/>
                      <a:gd name="connsiteY45" fmla="*/ 6160681 h 6160681"/>
                      <a:gd name="connsiteX46" fmla="*/ 3134138 w 10564510"/>
                      <a:gd name="connsiteY46" fmla="*/ 6160681 h 6160681"/>
                      <a:gd name="connsiteX47" fmla="*/ 2335931 w 10564510"/>
                      <a:gd name="connsiteY47" fmla="*/ 6160681 h 6160681"/>
                      <a:gd name="connsiteX48" fmla="*/ 2065949 w 10564510"/>
                      <a:gd name="connsiteY48" fmla="*/ 6160681 h 6160681"/>
                      <a:gd name="connsiteX49" fmla="*/ 1373386 w 10564510"/>
                      <a:gd name="connsiteY49" fmla="*/ 6160681 h 6160681"/>
                      <a:gd name="connsiteX50" fmla="*/ 786469 w 10564510"/>
                      <a:gd name="connsiteY50" fmla="*/ 6160681 h 6160681"/>
                      <a:gd name="connsiteX51" fmla="*/ 0 w 10564510"/>
                      <a:gd name="connsiteY51" fmla="*/ 6160681 h 6160681"/>
                      <a:gd name="connsiteX52" fmla="*/ 0 w 10564510"/>
                      <a:gd name="connsiteY52" fmla="*/ 5723833 h 6160681"/>
                      <a:gd name="connsiteX53" fmla="*/ 0 w 10564510"/>
                      <a:gd name="connsiteY53" fmla="*/ 5163771 h 6160681"/>
                      <a:gd name="connsiteX54" fmla="*/ 0 w 10564510"/>
                      <a:gd name="connsiteY54" fmla="*/ 4480495 h 6160681"/>
                      <a:gd name="connsiteX55" fmla="*/ 0 w 10564510"/>
                      <a:gd name="connsiteY55" fmla="*/ 3858827 h 6160681"/>
                      <a:gd name="connsiteX56" fmla="*/ 0 w 10564510"/>
                      <a:gd name="connsiteY56" fmla="*/ 3360371 h 6160681"/>
                      <a:gd name="connsiteX57" fmla="*/ 0 w 10564510"/>
                      <a:gd name="connsiteY57" fmla="*/ 2923523 h 6160681"/>
                      <a:gd name="connsiteX58" fmla="*/ 0 w 10564510"/>
                      <a:gd name="connsiteY58" fmla="*/ 2240248 h 6160681"/>
                      <a:gd name="connsiteX59" fmla="*/ 0 w 10564510"/>
                      <a:gd name="connsiteY59" fmla="*/ 1803399 h 6160681"/>
                      <a:gd name="connsiteX60" fmla="*/ 0 w 10564510"/>
                      <a:gd name="connsiteY60" fmla="*/ 1181731 h 6160681"/>
                      <a:gd name="connsiteX61" fmla="*/ 0 w 10564510"/>
                      <a:gd name="connsiteY61" fmla="*/ 560062 h 6160681"/>
                      <a:gd name="connsiteX62" fmla="*/ 0 w 10564510"/>
                      <a:gd name="connsiteY62" fmla="*/ 0 h 6160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0564510" h="6160681" fill="none" extrusionOk="0">
                        <a:moveTo>
                          <a:pt x="0" y="0"/>
                        </a:moveTo>
                        <a:cubicBezTo>
                          <a:pt x="398863" y="-38929"/>
                          <a:pt x="588152" y="1819"/>
                          <a:pt x="798207" y="0"/>
                        </a:cubicBezTo>
                        <a:cubicBezTo>
                          <a:pt x="1008262" y="-1819"/>
                          <a:pt x="1092928" y="55509"/>
                          <a:pt x="1385125" y="0"/>
                        </a:cubicBezTo>
                        <a:cubicBezTo>
                          <a:pt x="1677322" y="-55509"/>
                          <a:pt x="1915501" y="80897"/>
                          <a:pt x="2183332" y="0"/>
                        </a:cubicBezTo>
                        <a:cubicBezTo>
                          <a:pt x="2451163" y="-80897"/>
                          <a:pt x="2647232" y="48166"/>
                          <a:pt x="2770249" y="0"/>
                        </a:cubicBezTo>
                        <a:cubicBezTo>
                          <a:pt x="2893266" y="-48166"/>
                          <a:pt x="2990726" y="24387"/>
                          <a:pt x="3145876" y="0"/>
                        </a:cubicBezTo>
                        <a:cubicBezTo>
                          <a:pt x="3301026" y="-24387"/>
                          <a:pt x="3475019" y="5983"/>
                          <a:pt x="3732794" y="0"/>
                        </a:cubicBezTo>
                        <a:cubicBezTo>
                          <a:pt x="3990569" y="-5983"/>
                          <a:pt x="3896233" y="11897"/>
                          <a:pt x="4002775" y="0"/>
                        </a:cubicBezTo>
                        <a:cubicBezTo>
                          <a:pt x="4109317" y="-11897"/>
                          <a:pt x="4459225" y="12779"/>
                          <a:pt x="4589693" y="0"/>
                        </a:cubicBezTo>
                        <a:cubicBezTo>
                          <a:pt x="4720161" y="-12779"/>
                          <a:pt x="4986517" y="407"/>
                          <a:pt x="5282255" y="0"/>
                        </a:cubicBezTo>
                        <a:cubicBezTo>
                          <a:pt x="5577993" y="-407"/>
                          <a:pt x="5655800" y="52768"/>
                          <a:pt x="5763527" y="0"/>
                        </a:cubicBezTo>
                        <a:cubicBezTo>
                          <a:pt x="5871254" y="-52768"/>
                          <a:pt x="5978106" y="6452"/>
                          <a:pt x="6033509" y="0"/>
                        </a:cubicBezTo>
                        <a:cubicBezTo>
                          <a:pt x="6088912" y="-6452"/>
                          <a:pt x="6525652" y="48924"/>
                          <a:pt x="6831716" y="0"/>
                        </a:cubicBezTo>
                        <a:cubicBezTo>
                          <a:pt x="7137780" y="-48924"/>
                          <a:pt x="7219632" y="36976"/>
                          <a:pt x="7418634" y="0"/>
                        </a:cubicBezTo>
                        <a:cubicBezTo>
                          <a:pt x="7617636" y="-36976"/>
                          <a:pt x="7791692" y="18187"/>
                          <a:pt x="8005551" y="0"/>
                        </a:cubicBezTo>
                        <a:cubicBezTo>
                          <a:pt x="8219410" y="-18187"/>
                          <a:pt x="8308303" y="49287"/>
                          <a:pt x="8486823" y="0"/>
                        </a:cubicBezTo>
                        <a:cubicBezTo>
                          <a:pt x="8665343" y="-49287"/>
                          <a:pt x="8919792" y="2491"/>
                          <a:pt x="9285030" y="0"/>
                        </a:cubicBezTo>
                        <a:cubicBezTo>
                          <a:pt x="9650268" y="-2491"/>
                          <a:pt x="9474224" y="14119"/>
                          <a:pt x="9555012" y="0"/>
                        </a:cubicBezTo>
                        <a:cubicBezTo>
                          <a:pt x="9635800" y="-14119"/>
                          <a:pt x="9750119" y="11678"/>
                          <a:pt x="9930639" y="0"/>
                        </a:cubicBezTo>
                        <a:cubicBezTo>
                          <a:pt x="10111159" y="-11678"/>
                          <a:pt x="10423933" y="4272"/>
                          <a:pt x="10564510" y="0"/>
                        </a:cubicBezTo>
                        <a:cubicBezTo>
                          <a:pt x="10627424" y="172970"/>
                          <a:pt x="10551669" y="382567"/>
                          <a:pt x="10564510" y="683276"/>
                        </a:cubicBezTo>
                        <a:cubicBezTo>
                          <a:pt x="10577351" y="983985"/>
                          <a:pt x="10528153" y="921439"/>
                          <a:pt x="10564510" y="1058517"/>
                        </a:cubicBezTo>
                        <a:cubicBezTo>
                          <a:pt x="10600867" y="1195595"/>
                          <a:pt x="10562641" y="1293453"/>
                          <a:pt x="10564510" y="1495365"/>
                        </a:cubicBezTo>
                        <a:cubicBezTo>
                          <a:pt x="10566379" y="1697277"/>
                          <a:pt x="10541237" y="1780654"/>
                          <a:pt x="10564510" y="1870607"/>
                        </a:cubicBezTo>
                        <a:cubicBezTo>
                          <a:pt x="10587783" y="1960560"/>
                          <a:pt x="10508888" y="2233362"/>
                          <a:pt x="10564510" y="2369062"/>
                        </a:cubicBezTo>
                        <a:cubicBezTo>
                          <a:pt x="10620132" y="2504763"/>
                          <a:pt x="10496235" y="2802264"/>
                          <a:pt x="10564510" y="3052337"/>
                        </a:cubicBezTo>
                        <a:cubicBezTo>
                          <a:pt x="10632785" y="3302411"/>
                          <a:pt x="10519594" y="3469178"/>
                          <a:pt x="10564510" y="3612399"/>
                        </a:cubicBezTo>
                        <a:cubicBezTo>
                          <a:pt x="10609426" y="3755620"/>
                          <a:pt x="10563756" y="3945141"/>
                          <a:pt x="10564510" y="4049248"/>
                        </a:cubicBezTo>
                        <a:cubicBezTo>
                          <a:pt x="10565264" y="4153355"/>
                          <a:pt x="10545530" y="4283408"/>
                          <a:pt x="10564510" y="4486096"/>
                        </a:cubicBezTo>
                        <a:cubicBezTo>
                          <a:pt x="10583490" y="4688784"/>
                          <a:pt x="10509642" y="4850697"/>
                          <a:pt x="10564510" y="5046158"/>
                        </a:cubicBezTo>
                        <a:cubicBezTo>
                          <a:pt x="10619378" y="5241619"/>
                          <a:pt x="10508067" y="5428051"/>
                          <a:pt x="10564510" y="5606220"/>
                        </a:cubicBezTo>
                        <a:cubicBezTo>
                          <a:pt x="10620953" y="5784389"/>
                          <a:pt x="10509781" y="5950420"/>
                          <a:pt x="10564510" y="6160681"/>
                        </a:cubicBezTo>
                        <a:cubicBezTo>
                          <a:pt x="10298089" y="6205631"/>
                          <a:pt x="10229751" y="6152665"/>
                          <a:pt x="9977593" y="6160681"/>
                        </a:cubicBezTo>
                        <a:cubicBezTo>
                          <a:pt x="9725435" y="6168697"/>
                          <a:pt x="9691721" y="6116862"/>
                          <a:pt x="9601966" y="6160681"/>
                        </a:cubicBezTo>
                        <a:cubicBezTo>
                          <a:pt x="9512211" y="6204500"/>
                          <a:pt x="9413710" y="6159874"/>
                          <a:pt x="9226339" y="6160681"/>
                        </a:cubicBezTo>
                        <a:cubicBezTo>
                          <a:pt x="9038968" y="6161488"/>
                          <a:pt x="8807247" y="6085176"/>
                          <a:pt x="8533776" y="6160681"/>
                        </a:cubicBezTo>
                        <a:cubicBezTo>
                          <a:pt x="8260305" y="6236186"/>
                          <a:pt x="8254859" y="6153902"/>
                          <a:pt x="8158149" y="6160681"/>
                        </a:cubicBezTo>
                        <a:cubicBezTo>
                          <a:pt x="8061439" y="6167460"/>
                          <a:pt x="7755507" y="6131845"/>
                          <a:pt x="7465587" y="6160681"/>
                        </a:cubicBezTo>
                        <a:cubicBezTo>
                          <a:pt x="7175667" y="6189517"/>
                          <a:pt x="6963771" y="6077276"/>
                          <a:pt x="6667380" y="6160681"/>
                        </a:cubicBezTo>
                        <a:cubicBezTo>
                          <a:pt x="6370989" y="6244086"/>
                          <a:pt x="6487376" y="6137813"/>
                          <a:pt x="6397398" y="6160681"/>
                        </a:cubicBezTo>
                        <a:cubicBezTo>
                          <a:pt x="6307420" y="6183549"/>
                          <a:pt x="5935378" y="6082933"/>
                          <a:pt x="5704835" y="6160681"/>
                        </a:cubicBezTo>
                        <a:cubicBezTo>
                          <a:pt x="5474292" y="6238429"/>
                          <a:pt x="5568521" y="6160169"/>
                          <a:pt x="5434853" y="6160681"/>
                        </a:cubicBezTo>
                        <a:cubicBezTo>
                          <a:pt x="5301185" y="6161193"/>
                          <a:pt x="5064651" y="6116075"/>
                          <a:pt x="4742291" y="6160681"/>
                        </a:cubicBezTo>
                        <a:cubicBezTo>
                          <a:pt x="4419931" y="6205287"/>
                          <a:pt x="4445057" y="6116080"/>
                          <a:pt x="4366664" y="6160681"/>
                        </a:cubicBezTo>
                        <a:cubicBezTo>
                          <a:pt x="4288271" y="6205282"/>
                          <a:pt x="4045573" y="6112132"/>
                          <a:pt x="3885392" y="6160681"/>
                        </a:cubicBezTo>
                        <a:cubicBezTo>
                          <a:pt x="3725211" y="6209230"/>
                          <a:pt x="3718448" y="6154992"/>
                          <a:pt x="3615410" y="6160681"/>
                        </a:cubicBezTo>
                        <a:cubicBezTo>
                          <a:pt x="3512372" y="6166370"/>
                          <a:pt x="3247460" y="6123571"/>
                          <a:pt x="3134138" y="6160681"/>
                        </a:cubicBezTo>
                        <a:cubicBezTo>
                          <a:pt x="3020816" y="6197791"/>
                          <a:pt x="2549017" y="6104927"/>
                          <a:pt x="2335931" y="6160681"/>
                        </a:cubicBezTo>
                        <a:cubicBezTo>
                          <a:pt x="2122845" y="6216435"/>
                          <a:pt x="2187777" y="6130978"/>
                          <a:pt x="2065949" y="6160681"/>
                        </a:cubicBezTo>
                        <a:cubicBezTo>
                          <a:pt x="1944121" y="6190384"/>
                          <a:pt x="1609109" y="6087050"/>
                          <a:pt x="1373386" y="6160681"/>
                        </a:cubicBezTo>
                        <a:cubicBezTo>
                          <a:pt x="1137663" y="6234312"/>
                          <a:pt x="1070576" y="6150441"/>
                          <a:pt x="786469" y="6160681"/>
                        </a:cubicBezTo>
                        <a:cubicBezTo>
                          <a:pt x="502362" y="6170921"/>
                          <a:pt x="271404" y="6088742"/>
                          <a:pt x="0" y="6160681"/>
                        </a:cubicBezTo>
                        <a:cubicBezTo>
                          <a:pt x="-15771" y="5982523"/>
                          <a:pt x="20673" y="5895505"/>
                          <a:pt x="0" y="5723833"/>
                        </a:cubicBezTo>
                        <a:cubicBezTo>
                          <a:pt x="-20673" y="5552161"/>
                          <a:pt x="20097" y="5391097"/>
                          <a:pt x="0" y="5163771"/>
                        </a:cubicBezTo>
                        <a:cubicBezTo>
                          <a:pt x="-20097" y="4936445"/>
                          <a:pt x="23155" y="4705721"/>
                          <a:pt x="0" y="4480495"/>
                        </a:cubicBezTo>
                        <a:cubicBezTo>
                          <a:pt x="-23155" y="4255269"/>
                          <a:pt x="27245" y="4059740"/>
                          <a:pt x="0" y="3858827"/>
                        </a:cubicBezTo>
                        <a:cubicBezTo>
                          <a:pt x="-27245" y="3657914"/>
                          <a:pt x="2514" y="3546135"/>
                          <a:pt x="0" y="3360371"/>
                        </a:cubicBezTo>
                        <a:cubicBezTo>
                          <a:pt x="-2514" y="3174607"/>
                          <a:pt x="40120" y="3047671"/>
                          <a:pt x="0" y="2923523"/>
                        </a:cubicBezTo>
                        <a:cubicBezTo>
                          <a:pt x="-40120" y="2799375"/>
                          <a:pt x="6326" y="2449741"/>
                          <a:pt x="0" y="2240248"/>
                        </a:cubicBezTo>
                        <a:cubicBezTo>
                          <a:pt x="-6326" y="2030755"/>
                          <a:pt x="32039" y="1925436"/>
                          <a:pt x="0" y="1803399"/>
                        </a:cubicBezTo>
                        <a:cubicBezTo>
                          <a:pt x="-32039" y="1681362"/>
                          <a:pt x="32781" y="1367097"/>
                          <a:pt x="0" y="1181731"/>
                        </a:cubicBezTo>
                        <a:cubicBezTo>
                          <a:pt x="-32781" y="996365"/>
                          <a:pt x="32796" y="865415"/>
                          <a:pt x="0" y="560062"/>
                        </a:cubicBezTo>
                        <a:cubicBezTo>
                          <a:pt x="-32796" y="254709"/>
                          <a:pt x="57800" y="154869"/>
                          <a:pt x="0" y="0"/>
                        </a:cubicBezTo>
                        <a:close/>
                      </a:path>
                      <a:path w="10564510" h="6160681" stroke="0" extrusionOk="0">
                        <a:moveTo>
                          <a:pt x="0" y="0"/>
                        </a:moveTo>
                        <a:cubicBezTo>
                          <a:pt x="173958" y="-35120"/>
                          <a:pt x="364388" y="21400"/>
                          <a:pt x="586917" y="0"/>
                        </a:cubicBezTo>
                        <a:cubicBezTo>
                          <a:pt x="809446" y="-21400"/>
                          <a:pt x="870464" y="28398"/>
                          <a:pt x="962544" y="0"/>
                        </a:cubicBezTo>
                        <a:cubicBezTo>
                          <a:pt x="1054624" y="-28398"/>
                          <a:pt x="1136824" y="8692"/>
                          <a:pt x="1232526" y="0"/>
                        </a:cubicBezTo>
                        <a:cubicBezTo>
                          <a:pt x="1328228" y="-8692"/>
                          <a:pt x="1421129" y="16813"/>
                          <a:pt x="1502508" y="0"/>
                        </a:cubicBezTo>
                        <a:cubicBezTo>
                          <a:pt x="1583887" y="-16813"/>
                          <a:pt x="1879896" y="60612"/>
                          <a:pt x="2089425" y="0"/>
                        </a:cubicBezTo>
                        <a:cubicBezTo>
                          <a:pt x="2298954" y="-60612"/>
                          <a:pt x="2390260" y="59266"/>
                          <a:pt x="2676343" y="0"/>
                        </a:cubicBezTo>
                        <a:cubicBezTo>
                          <a:pt x="2962426" y="-59266"/>
                          <a:pt x="2946550" y="37996"/>
                          <a:pt x="3157615" y="0"/>
                        </a:cubicBezTo>
                        <a:cubicBezTo>
                          <a:pt x="3368680" y="-37996"/>
                          <a:pt x="3623214" y="64462"/>
                          <a:pt x="3744532" y="0"/>
                        </a:cubicBezTo>
                        <a:cubicBezTo>
                          <a:pt x="3865850" y="-64462"/>
                          <a:pt x="4123080" y="7710"/>
                          <a:pt x="4225804" y="0"/>
                        </a:cubicBezTo>
                        <a:cubicBezTo>
                          <a:pt x="4328528" y="-7710"/>
                          <a:pt x="4395638" y="13111"/>
                          <a:pt x="4495786" y="0"/>
                        </a:cubicBezTo>
                        <a:cubicBezTo>
                          <a:pt x="4595934" y="-13111"/>
                          <a:pt x="4743193" y="12823"/>
                          <a:pt x="4871413" y="0"/>
                        </a:cubicBezTo>
                        <a:cubicBezTo>
                          <a:pt x="4999633" y="-12823"/>
                          <a:pt x="5310909" y="90884"/>
                          <a:pt x="5669620" y="0"/>
                        </a:cubicBezTo>
                        <a:cubicBezTo>
                          <a:pt x="6028331" y="-90884"/>
                          <a:pt x="5925568" y="54257"/>
                          <a:pt x="6150892" y="0"/>
                        </a:cubicBezTo>
                        <a:cubicBezTo>
                          <a:pt x="6376216" y="-54257"/>
                          <a:pt x="6450277" y="25677"/>
                          <a:pt x="6526520" y="0"/>
                        </a:cubicBezTo>
                        <a:cubicBezTo>
                          <a:pt x="6602763" y="-25677"/>
                          <a:pt x="6840927" y="68070"/>
                          <a:pt x="7113437" y="0"/>
                        </a:cubicBezTo>
                        <a:cubicBezTo>
                          <a:pt x="7385947" y="-68070"/>
                          <a:pt x="7375807" y="426"/>
                          <a:pt x="7489064" y="0"/>
                        </a:cubicBezTo>
                        <a:cubicBezTo>
                          <a:pt x="7602321" y="-426"/>
                          <a:pt x="7856615" y="19261"/>
                          <a:pt x="8181626" y="0"/>
                        </a:cubicBezTo>
                        <a:cubicBezTo>
                          <a:pt x="8506637" y="-19261"/>
                          <a:pt x="8347685" y="2543"/>
                          <a:pt x="8451608" y="0"/>
                        </a:cubicBezTo>
                        <a:cubicBezTo>
                          <a:pt x="8555531" y="-2543"/>
                          <a:pt x="8595173" y="18236"/>
                          <a:pt x="8721590" y="0"/>
                        </a:cubicBezTo>
                        <a:cubicBezTo>
                          <a:pt x="8848007" y="-18236"/>
                          <a:pt x="9236127" y="28782"/>
                          <a:pt x="9414152" y="0"/>
                        </a:cubicBezTo>
                        <a:cubicBezTo>
                          <a:pt x="9592177" y="-28782"/>
                          <a:pt x="10213804" y="36493"/>
                          <a:pt x="10564510" y="0"/>
                        </a:cubicBezTo>
                        <a:cubicBezTo>
                          <a:pt x="10597144" y="176532"/>
                          <a:pt x="10531648" y="246228"/>
                          <a:pt x="10564510" y="375241"/>
                        </a:cubicBezTo>
                        <a:cubicBezTo>
                          <a:pt x="10597372" y="504254"/>
                          <a:pt x="10527498" y="721313"/>
                          <a:pt x="10564510" y="873697"/>
                        </a:cubicBezTo>
                        <a:cubicBezTo>
                          <a:pt x="10601522" y="1026081"/>
                          <a:pt x="10507946" y="1276956"/>
                          <a:pt x="10564510" y="1495365"/>
                        </a:cubicBezTo>
                        <a:cubicBezTo>
                          <a:pt x="10621074" y="1713774"/>
                          <a:pt x="10546419" y="1759279"/>
                          <a:pt x="10564510" y="1870607"/>
                        </a:cubicBezTo>
                        <a:cubicBezTo>
                          <a:pt x="10582601" y="1981935"/>
                          <a:pt x="10563318" y="2261389"/>
                          <a:pt x="10564510" y="2369062"/>
                        </a:cubicBezTo>
                        <a:cubicBezTo>
                          <a:pt x="10565702" y="2476736"/>
                          <a:pt x="10561213" y="2617157"/>
                          <a:pt x="10564510" y="2744303"/>
                        </a:cubicBezTo>
                        <a:cubicBezTo>
                          <a:pt x="10567807" y="2871449"/>
                          <a:pt x="10544755" y="2995303"/>
                          <a:pt x="10564510" y="3242758"/>
                        </a:cubicBezTo>
                        <a:cubicBezTo>
                          <a:pt x="10584265" y="3490213"/>
                          <a:pt x="10528528" y="3513417"/>
                          <a:pt x="10564510" y="3679607"/>
                        </a:cubicBezTo>
                        <a:cubicBezTo>
                          <a:pt x="10600492" y="3845797"/>
                          <a:pt x="10523567" y="4014131"/>
                          <a:pt x="10564510" y="4178062"/>
                        </a:cubicBezTo>
                        <a:cubicBezTo>
                          <a:pt x="10605453" y="4341993"/>
                          <a:pt x="10538786" y="4554377"/>
                          <a:pt x="10564510" y="4861337"/>
                        </a:cubicBezTo>
                        <a:cubicBezTo>
                          <a:pt x="10590234" y="5168297"/>
                          <a:pt x="10534437" y="5057582"/>
                          <a:pt x="10564510" y="5236579"/>
                        </a:cubicBezTo>
                        <a:cubicBezTo>
                          <a:pt x="10594583" y="5415576"/>
                          <a:pt x="10464452" y="5916284"/>
                          <a:pt x="10564510" y="6160681"/>
                        </a:cubicBezTo>
                        <a:cubicBezTo>
                          <a:pt x="10434779" y="6167030"/>
                          <a:pt x="10398604" y="6145495"/>
                          <a:pt x="10294528" y="6160681"/>
                        </a:cubicBezTo>
                        <a:cubicBezTo>
                          <a:pt x="10190452" y="6175867"/>
                          <a:pt x="10025453" y="6117862"/>
                          <a:pt x="9813256" y="6160681"/>
                        </a:cubicBezTo>
                        <a:cubicBezTo>
                          <a:pt x="9601059" y="6203500"/>
                          <a:pt x="9379741" y="6155154"/>
                          <a:pt x="9226339" y="6160681"/>
                        </a:cubicBezTo>
                        <a:cubicBezTo>
                          <a:pt x="9072937" y="6166208"/>
                          <a:pt x="9029440" y="6138482"/>
                          <a:pt x="8956357" y="6160681"/>
                        </a:cubicBezTo>
                        <a:cubicBezTo>
                          <a:pt x="8883274" y="6182880"/>
                          <a:pt x="8791479" y="6154826"/>
                          <a:pt x="8686375" y="6160681"/>
                        </a:cubicBezTo>
                        <a:cubicBezTo>
                          <a:pt x="8581271" y="6166536"/>
                          <a:pt x="8499790" y="6155323"/>
                          <a:pt x="8416393" y="6160681"/>
                        </a:cubicBezTo>
                        <a:cubicBezTo>
                          <a:pt x="8332996" y="6166039"/>
                          <a:pt x="8174094" y="6150325"/>
                          <a:pt x="7935121" y="6160681"/>
                        </a:cubicBezTo>
                        <a:cubicBezTo>
                          <a:pt x="7696148" y="6171037"/>
                          <a:pt x="7533260" y="6090757"/>
                          <a:pt x="7136913" y="6160681"/>
                        </a:cubicBezTo>
                        <a:cubicBezTo>
                          <a:pt x="6740566" y="6230605"/>
                          <a:pt x="6696255" y="6081917"/>
                          <a:pt x="6444351" y="6160681"/>
                        </a:cubicBezTo>
                        <a:cubicBezTo>
                          <a:pt x="6192447" y="6239445"/>
                          <a:pt x="6189041" y="6145107"/>
                          <a:pt x="6068724" y="6160681"/>
                        </a:cubicBezTo>
                        <a:cubicBezTo>
                          <a:pt x="5948407" y="6176255"/>
                          <a:pt x="5734576" y="6149303"/>
                          <a:pt x="5481807" y="6160681"/>
                        </a:cubicBezTo>
                        <a:cubicBezTo>
                          <a:pt x="5229038" y="6172059"/>
                          <a:pt x="5189053" y="6141396"/>
                          <a:pt x="5106180" y="6160681"/>
                        </a:cubicBezTo>
                        <a:cubicBezTo>
                          <a:pt x="5023307" y="6179966"/>
                          <a:pt x="4641408" y="6078486"/>
                          <a:pt x="4413618" y="6160681"/>
                        </a:cubicBezTo>
                        <a:cubicBezTo>
                          <a:pt x="4185828" y="6242876"/>
                          <a:pt x="3982323" y="6131640"/>
                          <a:pt x="3721055" y="6160681"/>
                        </a:cubicBezTo>
                        <a:cubicBezTo>
                          <a:pt x="3459787" y="6189722"/>
                          <a:pt x="3582895" y="6138835"/>
                          <a:pt x="3451073" y="6160681"/>
                        </a:cubicBezTo>
                        <a:cubicBezTo>
                          <a:pt x="3319251" y="6182527"/>
                          <a:pt x="2951906" y="6101861"/>
                          <a:pt x="2758511" y="6160681"/>
                        </a:cubicBezTo>
                        <a:cubicBezTo>
                          <a:pt x="2565116" y="6219501"/>
                          <a:pt x="2498799" y="6126401"/>
                          <a:pt x="2277239" y="6160681"/>
                        </a:cubicBezTo>
                        <a:cubicBezTo>
                          <a:pt x="2055679" y="6194961"/>
                          <a:pt x="1796279" y="6096004"/>
                          <a:pt x="1479031" y="6160681"/>
                        </a:cubicBezTo>
                        <a:cubicBezTo>
                          <a:pt x="1161783" y="6225358"/>
                          <a:pt x="1204054" y="6120712"/>
                          <a:pt x="1103404" y="6160681"/>
                        </a:cubicBezTo>
                        <a:cubicBezTo>
                          <a:pt x="1002754" y="6200650"/>
                          <a:pt x="285146" y="6037277"/>
                          <a:pt x="0" y="6160681"/>
                        </a:cubicBezTo>
                        <a:cubicBezTo>
                          <a:pt x="-11960" y="6047918"/>
                          <a:pt x="23966" y="5911586"/>
                          <a:pt x="0" y="5785440"/>
                        </a:cubicBezTo>
                        <a:cubicBezTo>
                          <a:pt x="-23966" y="5659294"/>
                          <a:pt x="36074" y="5590740"/>
                          <a:pt x="0" y="5410198"/>
                        </a:cubicBezTo>
                        <a:cubicBezTo>
                          <a:pt x="-36074" y="5229656"/>
                          <a:pt x="57863" y="4987814"/>
                          <a:pt x="0" y="4850136"/>
                        </a:cubicBezTo>
                        <a:cubicBezTo>
                          <a:pt x="-57863" y="4712458"/>
                          <a:pt x="36595" y="4543536"/>
                          <a:pt x="0" y="4413288"/>
                        </a:cubicBezTo>
                        <a:cubicBezTo>
                          <a:pt x="-36595" y="4283040"/>
                          <a:pt x="29645" y="4024131"/>
                          <a:pt x="0" y="3791619"/>
                        </a:cubicBezTo>
                        <a:cubicBezTo>
                          <a:pt x="-29645" y="3559107"/>
                          <a:pt x="23712" y="3485802"/>
                          <a:pt x="0" y="3231557"/>
                        </a:cubicBezTo>
                        <a:cubicBezTo>
                          <a:pt x="-23712" y="2977312"/>
                          <a:pt x="60432" y="2879796"/>
                          <a:pt x="0" y="2671495"/>
                        </a:cubicBezTo>
                        <a:cubicBezTo>
                          <a:pt x="-60432" y="2463194"/>
                          <a:pt x="32451" y="2407588"/>
                          <a:pt x="0" y="2296254"/>
                        </a:cubicBezTo>
                        <a:cubicBezTo>
                          <a:pt x="-32451" y="2184920"/>
                          <a:pt x="29103" y="1811759"/>
                          <a:pt x="0" y="1612978"/>
                        </a:cubicBezTo>
                        <a:cubicBezTo>
                          <a:pt x="-29103" y="1414197"/>
                          <a:pt x="12111" y="1161925"/>
                          <a:pt x="0" y="929703"/>
                        </a:cubicBezTo>
                        <a:cubicBezTo>
                          <a:pt x="-12111" y="697481"/>
                          <a:pt x="34162" y="644132"/>
                          <a:pt x="0" y="554461"/>
                        </a:cubicBezTo>
                        <a:cubicBezTo>
                          <a:pt x="-34162" y="464790"/>
                          <a:pt x="14874" y="18430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734" tIns="49867" rIns="99734" bIns="49867" rtlCol="0" anchor="ctr"/>
          <a:lstStyle/>
          <a:p>
            <a:pPr algn="ctr" defTabSz="1218491"/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4" y="-31899"/>
            <a:ext cx="3249397" cy="285374"/>
          </a:xfrm>
          <a:prstGeom prst="rect">
            <a:avLst/>
          </a:prstGeom>
          <a:noFill/>
        </p:spPr>
        <p:txBody>
          <a:bodyPr wrap="square" lIns="99734" tIns="49867" rIns="99734" bIns="49867">
            <a:spAutoFit/>
          </a:bodyPr>
          <a:lstStyle/>
          <a:p>
            <a:pPr defTabSz="1218491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86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549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2021/12/8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510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7970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045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24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6273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8649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8416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6291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3107852" y="2058493"/>
            <a:ext cx="73130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1722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5530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4950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42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4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1"/>
            <a:ext cx="9803219" cy="3679354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1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1218491">
                  <a:defRPr/>
                </a:pPr>
                <a:endParaRPr lang="zh-CN" altLang="en-US" sz="2200">
                  <a:solidFill>
                    <a:srgbClr val="000000"/>
                  </a:solidFill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29" cy="232867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7"/>
            <a:ext cx="7329806" cy="2260461"/>
          </a:xfrm>
          <a:prstGeom prst="rect">
            <a:avLst/>
          </a:prstGeom>
          <a:noFill/>
        </p:spPr>
        <p:txBody>
          <a:bodyPr wrap="square" lIns="89760" tIns="44880" rIns="89760" bIns="44880">
            <a:spAutoFit/>
          </a:bodyPr>
          <a:lstStyle/>
          <a:p>
            <a:pPr algn="ctr" defTabSz="1218491">
              <a:defRPr/>
            </a:pP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algn="ctr" defTabSz="1218491">
              <a:defRPr/>
            </a:pP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7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7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lang="en-US" altLang="zh-CN" sz="47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3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16152"/>
          </a:xfrm>
          <a:prstGeom prst="rect">
            <a:avLst/>
          </a:prstGeom>
          <a:noFill/>
        </p:spPr>
        <p:txBody>
          <a:bodyPr wrap="square" lIns="99734" tIns="49867" rIns="99734" bIns="49867" rtlCol="0">
            <a:spAutoFit/>
          </a:bodyPr>
          <a:lstStyle/>
          <a:p>
            <a:pPr algn="ctr" defTabSz="1218491"/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9804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54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69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</p:sldLayoutIdLst>
  <p:txStyles>
    <p:titleStyle>
      <a:lvl1pPr algn="l" defTabSz="897602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401" indent="-224401" algn="l" defTabSz="897602" rtl="0" eaLnBrk="1" latinLnBrk="0" hangingPunct="1">
        <a:lnSpc>
          <a:spcPct val="90000"/>
        </a:lnSpc>
        <a:spcBef>
          <a:spcPts val="982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3202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003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0804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9606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68407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17208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009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14811" indent="-224401" algn="l" defTabSz="897602" rtl="0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8801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7602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6404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5205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006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2807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1609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0410" algn="l" defTabSz="8976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2.png"/><Relationship Id="rId5" Type="http://schemas.openxmlformats.org/officeDocument/2006/relationships/image" Target="../media/image4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8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 smtClean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9429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0A5D270-E58D-4EB9-A54A-3019C088E823}"/>
              </a:ext>
            </a:extLst>
          </p:cNvPr>
          <p:cNvGrpSpPr/>
          <p:nvPr/>
        </p:nvGrpSpPr>
        <p:grpSpPr>
          <a:xfrm>
            <a:off x="1144880" y="685749"/>
            <a:ext cx="2138543" cy="617957"/>
            <a:chOff x="1144472" y="1425114"/>
            <a:chExt cx="2138543" cy="6179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0540F7BE-DEC1-4EAC-9BDD-C798F185E469}"/>
                </a:ext>
              </a:extLst>
            </p:cNvPr>
            <p:cNvGrpSpPr/>
            <p:nvPr/>
          </p:nvGrpSpPr>
          <p:grpSpPr>
            <a:xfrm>
              <a:off x="1453450" y="1472482"/>
              <a:ext cx="1829565" cy="523220"/>
              <a:chOff x="1154453" y="4796255"/>
              <a:chExt cx="1829565" cy="523220"/>
            </a:xfrm>
          </p:grpSpPr>
          <p:sp>
            <p:nvSpPr>
              <p:cNvPr id="7" name="Rounded Rectangle 4">
                <a:extLst>
                  <a:ext uri="{FF2B5EF4-FFF2-40B4-BE49-F238E27FC236}">
                    <a16:creationId xmlns:a16="http://schemas.microsoft.com/office/drawing/2014/main" xmlns="" id="{0547BB96-D1AC-4F2B-9A7A-AB59EE16C4B1}"/>
                  </a:ext>
                </a:extLst>
              </p:cNvPr>
              <p:cNvSpPr/>
              <p:nvPr/>
            </p:nvSpPr>
            <p:spPr>
              <a:xfrm>
                <a:off x="1563797" y="4822566"/>
                <a:ext cx="796923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55ABE848-9DB6-4BE7-98FD-EF92A0C7D6A6}"/>
                  </a:ext>
                </a:extLst>
              </p:cNvPr>
              <p:cNvSpPr txBox="1"/>
              <p:nvPr/>
            </p:nvSpPr>
            <p:spPr>
              <a:xfrm>
                <a:off x="1154453" y="4796255"/>
                <a:ext cx="18295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Đ, S  ?</a:t>
                </a: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99094F3B-199F-42F8-B21E-B28F650055E0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pic>
        <p:nvPicPr>
          <p:cNvPr id="9" name="Picture 2" descr="20210409041757_wm_shs-toan-2-tap-1">
            <a:extLst>
              <a:ext uri="{FF2B5EF4-FFF2-40B4-BE49-F238E27FC236}">
                <a16:creationId xmlns:a16="http://schemas.microsoft.com/office/drawing/2014/main" xmlns="" id="{3BFA802A-DE4F-4493-99B4-C706A98CB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t="12193" r="10975" b="74259"/>
          <a:stretch/>
        </p:blipFill>
        <p:spPr bwMode="auto">
          <a:xfrm>
            <a:off x="833970" y="1535754"/>
            <a:ext cx="10524060" cy="269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196BFB-9929-4BD7-9E8C-C63E49B18483}"/>
              </a:ext>
            </a:extLst>
          </p:cNvPr>
          <p:cNvSpPr txBox="1"/>
          <p:nvPr/>
        </p:nvSpPr>
        <p:spPr>
          <a:xfrm>
            <a:off x="1340317" y="3964865"/>
            <a:ext cx="96183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A, B, 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D, E, 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xmlns="" id="{E2F5E25D-F626-4F53-9AD4-A09D79B1CF1D}"/>
              </a:ext>
            </a:extLst>
          </p:cNvPr>
          <p:cNvSpPr/>
          <p:nvPr/>
        </p:nvSpPr>
        <p:spPr>
          <a:xfrm>
            <a:off x="6495744" y="4631070"/>
            <a:ext cx="653143" cy="551543"/>
          </a:xfrm>
          <a:prstGeom prst="roundRect">
            <a:avLst/>
          </a:prstGeom>
          <a:noFill/>
          <a:ln w="28575"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xmlns="" id="{72E6048A-7EA8-48BC-A2D6-C14DD0B87993}"/>
              </a:ext>
            </a:extLst>
          </p:cNvPr>
          <p:cNvSpPr/>
          <p:nvPr/>
        </p:nvSpPr>
        <p:spPr>
          <a:xfrm>
            <a:off x="6495744" y="5292143"/>
            <a:ext cx="653143" cy="551543"/>
          </a:xfrm>
          <a:prstGeom prst="roundRect">
            <a:avLst/>
          </a:prstGeom>
          <a:noFill/>
          <a:ln w="28575"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F7E788A-0D6A-43CF-B257-F6432FDF6C07}"/>
              </a:ext>
            </a:extLst>
          </p:cNvPr>
          <p:cNvSpPr txBox="1"/>
          <p:nvPr/>
        </p:nvSpPr>
        <p:spPr>
          <a:xfrm>
            <a:off x="6613562" y="4530030"/>
            <a:ext cx="6224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C250016-1521-48B6-94F8-B2F21A6C167F}"/>
              </a:ext>
            </a:extLst>
          </p:cNvPr>
          <p:cNvSpPr txBox="1"/>
          <p:nvPr/>
        </p:nvSpPr>
        <p:spPr>
          <a:xfrm>
            <a:off x="6613562" y="5196235"/>
            <a:ext cx="6224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EA8EE88-C5C3-4DE8-AFAA-46BC546DF708}"/>
              </a:ext>
            </a:extLst>
          </p:cNvPr>
          <p:cNvSpPr txBox="1"/>
          <p:nvPr/>
        </p:nvSpPr>
        <p:spPr>
          <a:xfrm>
            <a:off x="5932415" y="1247831"/>
            <a:ext cx="622411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uiExpand="1" build="p"/>
      <p:bldP spid="11" grpId="0" animBg="1"/>
      <p:bldP spid="13" grpId="0" animBg="1"/>
      <p:bldP spid="14" grpId="0" uiExpand="1" build="p"/>
      <p:bldP spid="15" grpId="0" uiExpand="1" build="p"/>
      <p:bldP spid="16" grpId="0" uiExpand="1" build="p"/>
      <p:bldP spid="16" grpI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AA2A29A-10DA-467C-8360-2371E65BD532}"/>
              </a:ext>
            </a:extLst>
          </p:cNvPr>
          <p:cNvGrpSpPr/>
          <p:nvPr/>
        </p:nvGrpSpPr>
        <p:grpSpPr>
          <a:xfrm>
            <a:off x="940572" y="667682"/>
            <a:ext cx="8386308" cy="617957"/>
            <a:chOff x="1144472" y="1425114"/>
            <a:chExt cx="8386308" cy="61795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71AFA28D-F4F1-427A-A30C-F28F0DC86438}"/>
                </a:ext>
              </a:extLst>
            </p:cNvPr>
            <p:cNvSpPr txBox="1"/>
            <p:nvPr/>
          </p:nvSpPr>
          <p:spPr>
            <a:xfrm>
              <a:off x="1453450" y="1519851"/>
              <a:ext cx="8077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Kể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vẽ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E1801363-69B1-4320-92D1-D01F393DFF44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xmlns="" id="{124CA690-2F70-4D1F-A6CB-6C0666CF358B}"/>
              </a:ext>
            </a:extLst>
          </p:cNvPr>
          <p:cNvSpPr/>
          <p:nvPr/>
        </p:nvSpPr>
        <p:spPr>
          <a:xfrm>
            <a:off x="2553566" y="1798724"/>
            <a:ext cx="3977858" cy="380129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A46D80A-B45A-420D-8E9D-C2C3B06AC443}"/>
              </a:ext>
            </a:extLst>
          </p:cNvPr>
          <p:cNvCxnSpPr>
            <a:stCxn id="5" idx="0"/>
            <a:endCxn id="5" idx="3"/>
          </p:cNvCxnSpPr>
          <p:nvPr/>
        </p:nvCxnSpPr>
        <p:spPr>
          <a:xfrm>
            <a:off x="4542495" y="1798724"/>
            <a:ext cx="0" cy="38012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A083E3BD-7722-4D4C-95F1-DC86CF2CDC86}"/>
              </a:ext>
            </a:extLst>
          </p:cNvPr>
          <p:cNvCxnSpPr/>
          <p:nvPr/>
        </p:nvCxnSpPr>
        <p:spPr>
          <a:xfrm>
            <a:off x="4547183" y="1798724"/>
            <a:ext cx="0" cy="380129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3BC3E30-B410-4FD9-8694-C992ECBECBC3}"/>
              </a:ext>
            </a:extLst>
          </p:cNvPr>
          <p:cNvGrpSpPr/>
          <p:nvPr/>
        </p:nvGrpSpPr>
        <p:grpSpPr>
          <a:xfrm>
            <a:off x="4368893" y="1060476"/>
            <a:ext cx="575678" cy="1015663"/>
            <a:chOff x="3576640" y="3851868"/>
            <a:chExt cx="575678" cy="101566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A3EB1C9-0272-4261-81CA-C4DB06CC5F1D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827B1AB-1E75-4F21-B65F-3BFFEF168CB3}"/>
                </a:ext>
              </a:extLst>
            </p:cNvPr>
            <p:cNvSpPr txBox="1"/>
            <p:nvPr/>
          </p:nvSpPr>
          <p:spPr>
            <a:xfrm>
              <a:off x="3728804" y="4066896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1E07587-BCBA-4E78-A3F8-DA90B5381FE1}"/>
              </a:ext>
            </a:extLst>
          </p:cNvPr>
          <p:cNvGrpSpPr/>
          <p:nvPr/>
        </p:nvGrpSpPr>
        <p:grpSpPr>
          <a:xfrm>
            <a:off x="4366568" y="3595232"/>
            <a:ext cx="499596" cy="1167433"/>
            <a:chOff x="3576640" y="3851868"/>
            <a:chExt cx="499596" cy="116743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904A887-B145-4F84-B743-095D8C069023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95A854F-DE63-48C0-B41B-99DB61F7FB04}"/>
                </a:ext>
              </a:extLst>
            </p:cNvPr>
            <p:cNvSpPr txBox="1"/>
            <p:nvPr/>
          </p:nvSpPr>
          <p:spPr>
            <a:xfrm>
              <a:off x="3809536" y="4496081"/>
              <a:ext cx="266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10864FE-8F04-40C2-9546-865E192D87CD}"/>
              </a:ext>
            </a:extLst>
          </p:cNvPr>
          <p:cNvGrpSpPr/>
          <p:nvPr/>
        </p:nvGrpSpPr>
        <p:grpSpPr>
          <a:xfrm>
            <a:off x="5773780" y="2024939"/>
            <a:ext cx="4781006" cy="673050"/>
            <a:chOff x="8872498" y="2279156"/>
            <a:chExt cx="2572494" cy="67305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839243D-2180-4853-B209-BEC0CA184ECD}"/>
                </a:ext>
              </a:extLst>
            </p:cNvPr>
            <p:cNvSpPr txBox="1"/>
            <p:nvPr/>
          </p:nvSpPr>
          <p:spPr>
            <a:xfrm>
              <a:off x="8880357" y="2368813"/>
              <a:ext cx="2564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A, H, M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16" name="Rounded Rectangle 28">
              <a:extLst>
                <a:ext uri="{FF2B5EF4-FFF2-40B4-BE49-F238E27FC236}">
                  <a16:creationId xmlns:a16="http://schemas.microsoft.com/office/drawing/2014/main" xmlns="" id="{DA6A6089-D074-4875-90BF-46C785320827}"/>
                </a:ext>
              </a:extLst>
            </p:cNvPr>
            <p:cNvSpPr/>
            <p:nvPr/>
          </p:nvSpPr>
          <p:spPr>
            <a:xfrm>
              <a:off x="8872498" y="2279156"/>
              <a:ext cx="2572494" cy="673050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3FB5B22-9452-4F3A-B184-CD19B29EBCD2}"/>
              </a:ext>
            </a:extLst>
          </p:cNvPr>
          <p:cNvCxnSpPr/>
          <p:nvPr/>
        </p:nvCxnSpPr>
        <p:spPr>
          <a:xfrm flipH="1">
            <a:off x="2600699" y="5600016"/>
            <a:ext cx="393072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C756B18-3A3D-4FE4-A114-FD5A466FABD1}"/>
              </a:ext>
            </a:extLst>
          </p:cNvPr>
          <p:cNvGrpSpPr/>
          <p:nvPr/>
        </p:nvGrpSpPr>
        <p:grpSpPr>
          <a:xfrm>
            <a:off x="2119333" y="4887893"/>
            <a:ext cx="504580" cy="1015663"/>
            <a:chOff x="3338760" y="3851868"/>
            <a:chExt cx="504580" cy="101566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FDE83CE-9473-4E66-9763-992E416ED0D1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03E1E0A-73C9-46FD-BF40-1CBCA35A721F}"/>
                </a:ext>
              </a:extLst>
            </p:cNvPr>
            <p:cNvSpPr txBox="1"/>
            <p:nvPr/>
          </p:nvSpPr>
          <p:spPr>
            <a:xfrm>
              <a:off x="3338760" y="40980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A89CA0E-F1DB-4807-9FBD-68F10A4135E2}"/>
              </a:ext>
            </a:extLst>
          </p:cNvPr>
          <p:cNvGrpSpPr/>
          <p:nvPr/>
        </p:nvGrpSpPr>
        <p:grpSpPr>
          <a:xfrm>
            <a:off x="6399137" y="4887893"/>
            <a:ext cx="654113" cy="1015663"/>
            <a:chOff x="3576640" y="3851868"/>
            <a:chExt cx="654113" cy="101566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E8762265-B8AB-4360-B5F0-2CD12C7A4849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C9E8A96C-76E2-4194-B06C-B325F28D62C0}"/>
                </a:ext>
              </a:extLst>
            </p:cNvPr>
            <p:cNvSpPr txBox="1"/>
            <p:nvPr/>
          </p:nvSpPr>
          <p:spPr>
            <a:xfrm>
              <a:off x="3786401" y="409808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158D721-72C9-4054-9508-0C408B585E61}"/>
              </a:ext>
            </a:extLst>
          </p:cNvPr>
          <p:cNvGrpSpPr/>
          <p:nvPr/>
        </p:nvGrpSpPr>
        <p:grpSpPr>
          <a:xfrm>
            <a:off x="4107987" y="4887893"/>
            <a:ext cx="525281" cy="1292661"/>
            <a:chOff x="3318059" y="3851868"/>
            <a:chExt cx="525281" cy="129266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7667A60-878A-4424-A6DB-BCEB501FD0F4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E855A2F-F5E4-4FA3-89B4-B3C103AE2725}"/>
                </a:ext>
              </a:extLst>
            </p:cNvPr>
            <p:cNvSpPr txBox="1"/>
            <p:nvPr/>
          </p:nvSpPr>
          <p:spPr>
            <a:xfrm>
              <a:off x="3318059" y="4621309"/>
              <a:ext cx="266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B2A49EB1-0F84-4C40-AA6A-8AE73EDAE7C9}"/>
              </a:ext>
            </a:extLst>
          </p:cNvPr>
          <p:cNvGrpSpPr/>
          <p:nvPr/>
        </p:nvGrpSpPr>
        <p:grpSpPr>
          <a:xfrm>
            <a:off x="6035037" y="2952460"/>
            <a:ext cx="4781006" cy="673050"/>
            <a:chOff x="8872498" y="2279156"/>
            <a:chExt cx="2572494" cy="67305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32EF7B9-A6AA-4E28-9D1B-B6E93CA1056D}"/>
                </a:ext>
              </a:extLst>
            </p:cNvPr>
            <p:cNvSpPr txBox="1"/>
            <p:nvPr/>
          </p:nvSpPr>
          <p:spPr>
            <a:xfrm>
              <a:off x="8880357" y="2368813"/>
              <a:ext cx="2564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B, M, C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29" name="Rounded Rectangle 34">
              <a:extLst>
                <a:ext uri="{FF2B5EF4-FFF2-40B4-BE49-F238E27FC236}">
                  <a16:creationId xmlns:a16="http://schemas.microsoft.com/office/drawing/2014/main" xmlns="" id="{2C992D80-EF53-419A-856B-A2F81CF41F9C}"/>
                </a:ext>
              </a:extLst>
            </p:cNvPr>
            <p:cNvSpPr/>
            <p:nvPr/>
          </p:nvSpPr>
          <p:spPr>
            <a:xfrm>
              <a:off x="8872498" y="2279156"/>
              <a:ext cx="2572494" cy="673050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925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BC8A6F7-F0F4-4DB9-A2EC-BE8582FCEAFB}"/>
              </a:ext>
            </a:extLst>
          </p:cNvPr>
          <p:cNvGrpSpPr/>
          <p:nvPr/>
        </p:nvGrpSpPr>
        <p:grpSpPr>
          <a:xfrm>
            <a:off x="1057489" y="752742"/>
            <a:ext cx="10489428" cy="1048844"/>
            <a:chOff x="1144472" y="1425114"/>
            <a:chExt cx="10489428" cy="104884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256DB82-8B68-4EE7-9147-824F42EE0D1E}"/>
                </a:ext>
              </a:extLst>
            </p:cNvPr>
            <p:cNvSpPr txBox="1"/>
            <p:nvPr/>
          </p:nvSpPr>
          <p:spPr>
            <a:xfrm>
              <a:off x="1453450" y="1519851"/>
              <a:ext cx="101804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325B5990-01EC-45B5-8215-B6592DA69F9D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</p:grpSp>
      <p:pic>
        <p:nvPicPr>
          <p:cNvPr id="5" name="Picture 2" descr="20210409041757_wm_shs-toan-2-tap-1">
            <a:extLst>
              <a:ext uri="{FF2B5EF4-FFF2-40B4-BE49-F238E27FC236}">
                <a16:creationId xmlns:a16="http://schemas.microsoft.com/office/drawing/2014/main" xmlns="" id="{F6917636-0508-4F67-BC18-DF1F7FFC0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t="66069" r="12206" b="9615"/>
          <a:stretch/>
        </p:blipFill>
        <p:spPr bwMode="auto">
          <a:xfrm>
            <a:off x="1057489" y="1896323"/>
            <a:ext cx="10077021" cy="463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3C105BE-9C9D-426D-8609-B14EE33F7588}"/>
              </a:ext>
            </a:extLst>
          </p:cNvPr>
          <p:cNvCxnSpPr/>
          <p:nvPr/>
        </p:nvCxnSpPr>
        <p:spPr>
          <a:xfrm flipH="1">
            <a:off x="7680313" y="4953557"/>
            <a:ext cx="2586446" cy="1227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4A53DCE-F7D8-4F0D-AAC7-6B3A02D072B9}"/>
              </a:ext>
            </a:extLst>
          </p:cNvPr>
          <p:cNvCxnSpPr/>
          <p:nvPr/>
        </p:nvCxnSpPr>
        <p:spPr>
          <a:xfrm flipH="1" flipV="1">
            <a:off x="5015492" y="4000257"/>
            <a:ext cx="5499461" cy="17631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F8F8EED-0CF9-44D3-B159-CB0CFC7B046E}"/>
              </a:ext>
            </a:extLst>
          </p:cNvPr>
          <p:cNvCxnSpPr/>
          <p:nvPr/>
        </p:nvCxnSpPr>
        <p:spPr>
          <a:xfrm flipH="1">
            <a:off x="2050222" y="2772059"/>
            <a:ext cx="4153988" cy="15022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C4DC5A3-63CD-4641-A5EE-4BA099F20F1E}"/>
              </a:ext>
            </a:extLst>
          </p:cNvPr>
          <p:cNvCxnSpPr/>
          <p:nvPr/>
        </p:nvCxnSpPr>
        <p:spPr>
          <a:xfrm flipV="1">
            <a:off x="2050222" y="2563053"/>
            <a:ext cx="0" cy="19202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90C11DD-E45D-4B1C-BA80-4F9DF2F7AEE9}"/>
              </a:ext>
            </a:extLst>
          </p:cNvPr>
          <p:cNvCxnSpPr/>
          <p:nvPr/>
        </p:nvCxnSpPr>
        <p:spPr>
          <a:xfrm flipV="1">
            <a:off x="2233102" y="2772060"/>
            <a:ext cx="0" cy="12281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7F718AE-1F6F-49B7-9354-C8B8C80BE306}"/>
              </a:ext>
            </a:extLst>
          </p:cNvPr>
          <p:cNvCxnSpPr/>
          <p:nvPr/>
        </p:nvCxnSpPr>
        <p:spPr>
          <a:xfrm flipH="1">
            <a:off x="2050221" y="3201775"/>
            <a:ext cx="1384663" cy="4807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24">
            <a:extLst>
              <a:ext uri="{FF2B5EF4-FFF2-40B4-BE49-F238E27FC236}">
                <a16:creationId xmlns:a16="http://schemas.microsoft.com/office/drawing/2014/main" xmlns="" id="{5739501B-2760-4BD8-81EC-5EF4BDE39BBA}"/>
              </a:ext>
            </a:extLst>
          </p:cNvPr>
          <p:cNvSpPr/>
          <p:nvPr/>
        </p:nvSpPr>
        <p:spPr>
          <a:xfrm>
            <a:off x="5941048" y="3824232"/>
            <a:ext cx="1936750" cy="1504156"/>
          </a:xfrm>
          <a:custGeom>
            <a:avLst/>
            <a:gdLst>
              <a:gd name="connsiteX0" fmla="*/ 0 w 1936750"/>
              <a:gd name="connsiteY0" fmla="*/ 1504156 h 1504156"/>
              <a:gd name="connsiteX1" fmla="*/ 15875 w 1936750"/>
              <a:gd name="connsiteY1" fmla="*/ 1335881 h 1504156"/>
              <a:gd name="connsiteX2" fmla="*/ 47625 w 1936750"/>
              <a:gd name="connsiteY2" fmla="*/ 1189831 h 1504156"/>
              <a:gd name="connsiteX3" fmla="*/ 79375 w 1936750"/>
              <a:gd name="connsiteY3" fmla="*/ 1072356 h 1504156"/>
              <a:gd name="connsiteX4" fmla="*/ 146050 w 1936750"/>
              <a:gd name="connsiteY4" fmla="*/ 932656 h 1504156"/>
              <a:gd name="connsiteX5" fmla="*/ 215900 w 1936750"/>
              <a:gd name="connsiteY5" fmla="*/ 789781 h 1504156"/>
              <a:gd name="connsiteX6" fmla="*/ 292100 w 1936750"/>
              <a:gd name="connsiteY6" fmla="*/ 634206 h 1504156"/>
              <a:gd name="connsiteX7" fmla="*/ 358775 w 1936750"/>
              <a:gd name="connsiteY7" fmla="*/ 519906 h 1504156"/>
              <a:gd name="connsiteX8" fmla="*/ 463550 w 1936750"/>
              <a:gd name="connsiteY8" fmla="*/ 386556 h 1504156"/>
              <a:gd name="connsiteX9" fmla="*/ 625475 w 1936750"/>
              <a:gd name="connsiteY9" fmla="*/ 237331 h 1504156"/>
              <a:gd name="connsiteX10" fmla="*/ 781050 w 1936750"/>
              <a:gd name="connsiteY10" fmla="*/ 135731 h 1504156"/>
              <a:gd name="connsiteX11" fmla="*/ 901700 w 1936750"/>
              <a:gd name="connsiteY11" fmla="*/ 62706 h 1504156"/>
              <a:gd name="connsiteX12" fmla="*/ 1044575 w 1936750"/>
              <a:gd name="connsiteY12" fmla="*/ 18256 h 1504156"/>
              <a:gd name="connsiteX13" fmla="*/ 1168400 w 1936750"/>
              <a:gd name="connsiteY13" fmla="*/ 5556 h 1504156"/>
              <a:gd name="connsiteX14" fmla="*/ 1317625 w 1936750"/>
              <a:gd name="connsiteY14" fmla="*/ 2381 h 1504156"/>
              <a:gd name="connsiteX15" fmla="*/ 1466850 w 1936750"/>
              <a:gd name="connsiteY15" fmla="*/ 40481 h 1504156"/>
              <a:gd name="connsiteX16" fmla="*/ 1600200 w 1936750"/>
              <a:gd name="connsiteY16" fmla="*/ 94456 h 1504156"/>
              <a:gd name="connsiteX17" fmla="*/ 1711325 w 1936750"/>
              <a:gd name="connsiteY17" fmla="*/ 145256 h 1504156"/>
              <a:gd name="connsiteX18" fmla="*/ 1812925 w 1936750"/>
              <a:gd name="connsiteY18" fmla="*/ 218281 h 1504156"/>
              <a:gd name="connsiteX19" fmla="*/ 1892300 w 1936750"/>
              <a:gd name="connsiteY19" fmla="*/ 278606 h 1504156"/>
              <a:gd name="connsiteX20" fmla="*/ 1936750 w 1936750"/>
              <a:gd name="connsiteY20" fmla="*/ 332581 h 15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36750" h="1504156">
                <a:moveTo>
                  <a:pt x="0" y="1504156"/>
                </a:moveTo>
                <a:cubicBezTo>
                  <a:pt x="3969" y="1446212"/>
                  <a:pt x="7938" y="1388268"/>
                  <a:pt x="15875" y="1335881"/>
                </a:cubicBezTo>
                <a:cubicBezTo>
                  <a:pt x="23812" y="1283494"/>
                  <a:pt x="37042" y="1233752"/>
                  <a:pt x="47625" y="1189831"/>
                </a:cubicBezTo>
                <a:cubicBezTo>
                  <a:pt x="58208" y="1145910"/>
                  <a:pt x="62971" y="1115218"/>
                  <a:pt x="79375" y="1072356"/>
                </a:cubicBezTo>
                <a:cubicBezTo>
                  <a:pt x="95779" y="1029493"/>
                  <a:pt x="123296" y="979752"/>
                  <a:pt x="146050" y="932656"/>
                </a:cubicBezTo>
                <a:cubicBezTo>
                  <a:pt x="168804" y="885560"/>
                  <a:pt x="215900" y="789781"/>
                  <a:pt x="215900" y="789781"/>
                </a:cubicBezTo>
                <a:cubicBezTo>
                  <a:pt x="240242" y="740039"/>
                  <a:pt x="268288" y="679185"/>
                  <a:pt x="292100" y="634206"/>
                </a:cubicBezTo>
                <a:cubicBezTo>
                  <a:pt x="315913" y="589227"/>
                  <a:pt x="330200" y="561181"/>
                  <a:pt x="358775" y="519906"/>
                </a:cubicBezTo>
                <a:cubicBezTo>
                  <a:pt x="387350" y="478631"/>
                  <a:pt x="419100" y="433652"/>
                  <a:pt x="463550" y="386556"/>
                </a:cubicBezTo>
                <a:cubicBezTo>
                  <a:pt x="508000" y="339460"/>
                  <a:pt x="572558" y="279135"/>
                  <a:pt x="625475" y="237331"/>
                </a:cubicBezTo>
                <a:cubicBezTo>
                  <a:pt x="678392" y="195527"/>
                  <a:pt x="735012" y="164835"/>
                  <a:pt x="781050" y="135731"/>
                </a:cubicBezTo>
                <a:cubicBezTo>
                  <a:pt x="827088" y="106627"/>
                  <a:pt x="857779" y="82285"/>
                  <a:pt x="901700" y="62706"/>
                </a:cubicBezTo>
                <a:cubicBezTo>
                  <a:pt x="945621" y="43127"/>
                  <a:pt x="1000125" y="27781"/>
                  <a:pt x="1044575" y="18256"/>
                </a:cubicBezTo>
                <a:cubicBezTo>
                  <a:pt x="1089025" y="8731"/>
                  <a:pt x="1122892" y="8202"/>
                  <a:pt x="1168400" y="5556"/>
                </a:cubicBezTo>
                <a:cubicBezTo>
                  <a:pt x="1213908" y="2910"/>
                  <a:pt x="1267883" y="-3440"/>
                  <a:pt x="1317625" y="2381"/>
                </a:cubicBezTo>
                <a:cubicBezTo>
                  <a:pt x="1367367" y="8202"/>
                  <a:pt x="1419754" y="25135"/>
                  <a:pt x="1466850" y="40481"/>
                </a:cubicBezTo>
                <a:cubicBezTo>
                  <a:pt x="1513946" y="55827"/>
                  <a:pt x="1559454" y="76993"/>
                  <a:pt x="1600200" y="94456"/>
                </a:cubicBezTo>
                <a:cubicBezTo>
                  <a:pt x="1640946" y="111918"/>
                  <a:pt x="1675871" y="124618"/>
                  <a:pt x="1711325" y="145256"/>
                </a:cubicBezTo>
                <a:cubicBezTo>
                  <a:pt x="1746779" y="165894"/>
                  <a:pt x="1782763" y="196056"/>
                  <a:pt x="1812925" y="218281"/>
                </a:cubicBezTo>
                <a:cubicBezTo>
                  <a:pt x="1843087" y="240506"/>
                  <a:pt x="1871663" y="259556"/>
                  <a:pt x="1892300" y="278606"/>
                </a:cubicBezTo>
                <a:cubicBezTo>
                  <a:pt x="1912937" y="297656"/>
                  <a:pt x="1924843" y="315118"/>
                  <a:pt x="1936750" y="332581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C7959C9-F9B4-4F25-9D95-D7EA52F80E86}"/>
              </a:ext>
            </a:extLst>
          </p:cNvPr>
          <p:cNvCxnSpPr/>
          <p:nvPr/>
        </p:nvCxnSpPr>
        <p:spPr>
          <a:xfrm>
            <a:off x="6788773" y="3386158"/>
            <a:ext cx="3860800" cy="1190152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16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044" y="792842"/>
            <a:ext cx="9470676" cy="755369"/>
          </a:xfrm>
          <a:prstGeom prst="rect">
            <a:avLst/>
          </a:prstGeom>
        </p:spPr>
        <p:txBody>
          <a:bodyPr wrap="squar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vi-VN" sz="3200" b="1" dirty="0" smtClean="0">
                <a:solidFill>
                  <a:prstClr val="white"/>
                </a:solidFill>
                <a:latin typeface="HP001 5 HÀNG" pitchFamily="34" charset="0"/>
              </a:rPr>
              <a:t>Thứ 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tư</a:t>
            </a:r>
            <a:r>
              <a:rPr lang="vi-VN" sz="3200" b="1" dirty="0" smtClean="0">
                <a:solidFill>
                  <a:prstClr val="white"/>
                </a:solidFill>
                <a:latin typeface="HP001 5 HÀNG" pitchFamily="34" charset="0"/>
              </a:rPr>
              <a:t> ngày 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8 </a:t>
            </a:r>
            <a:r>
              <a:rPr lang="vi-VN" sz="3200" b="1" dirty="0" smtClean="0">
                <a:solidFill>
                  <a:prstClr val="white"/>
                </a:solidFill>
                <a:latin typeface="HP001 5 HÀNG" pitchFamily="34" charset="0"/>
              </a:rPr>
              <a:t>tháng </a:t>
            </a: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12</a:t>
            </a:r>
            <a:r>
              <a:rPr lang="vi-VN" sz="3200" b="1" dirty="0" smtClean="0">
                <a:solidFill>
                  <a:prstClr val="white"/>
                </a:solidFill>
                <a:latin typeface="HP001 5 HÀNG" pitchFamily="34" charset="0"/>
              </a:rPr>
              <a:t> năm 2021</a:t>
            </a:r>
            <a:endParaRPr lang="vi-VN" sz="3200" b="1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5274" y="1483288"/>
            <a:ext cx="3056016" cy="712281"/>
          </a:xfrm>
          <a:prstGeom prst="rect">
            <a:avLst/>
          </a:prstGeom>
        </p:spPr>
        <p:txBody>
          <a:bodyPr wrap="squar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HP001 5 HÀNG" pitchFamily="34" charset="0"/>
              </a:rPr>
              <a:t>T</a:t>
            </a:r>
            <a:r>
              <a:rPr lang="el-GR" sz="3200" b="1" dirty="0" smtClean="0">
                <a:solidFill>
                  <a:prstClr val="white"/>
                </a:solidFill>
                <a:latin typeface="HP001 5 HÀNG" pitchFamily="34" charset="0"/>
              </a:rPr>
              <a:t>φ</a:t>
            </a:r>
            <a:r>
              <a:rPr lang="en-US" sz="3200" b="1" dirty="0" err="1" smtClean="0">
                <a:solidFill>
                  <a:prstClr val="white"/>
                </a:solidFill>
                <a:latin typeface="HP001 5 HÀNG" pitchFamily="34" charset="0"/>
              </a:rPr>
              <a:t>án</a:t>
            </a:r>
            <a:endParaRPr lang="vi-VN" sz="3200" b="1" dirty="0">
              <a:solidFill>
                <a:prstClr val="white"/>
              </a:solidFill>
              <a:latin typeface="HP001 5 HÀNG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7507" y="2231194"/>
            <a:ext cx="11815948" cy="672270"/>
          </a:xfrm>
          <a:prstGeom prst="rect">
            <a:avLst/>
          </a:prstGeom>
        </p:spPr>
        <p:txBody>
          <a:bodyPr wrap="square" lIns="89694" tIns="44848" rIns="89694" bIns="44848">
            <a:spAutoFit/>
          </a:bodyPr>
          <a:lstStyle/>
          <a:p>
            <a:pPr defTabSz="896951">
              <a:lnSpc>
                <a:spcPct val="135000"/>
              </a:lnSpc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HP001 5 HÀNG" pitchFamily="34" charset="0"/>
              </a:rPr>
              <a:t>Điểm</a:t>
            </a:r>
            <a:r>
              <a:rPr lang="en-US" sz="2800" b="1" dirty="0" smtClean="0">
                <a:solidFill>
                  <a:prstClr val="white"/>
                </a:solidFill>
                <a:latin typeface="HP001 5 HÀNG" pitchFamily="34" charset="0"/>
              </a:rPr>
              <a:t>, </a:t>
            </a:r>
            <a:r>
              <a:rPr lang="en-US" sz="2800" b="1" dirty="0" err="1" smtClean="0">
                <a:solidFill>
                  <a:prstClr val="white"/>
                </a:solidFill>
                <a:latin typeface="HP001 5 HÀNG" pitchFamily="34" charset="0"/>
              </a:rPr>
              <a:t>đoạn</a:t>
            </a:r>
            <a:r>
              <a:rPr lang="en-US" sz="28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5 HÀNG" pitchFamily="34" charset="0"/>
              </a:rPr>
              <a:t>thẳng</a:t>
            </a:r>
            <a:r>
              <a:rPr lang="en-US" sz="2800" b="1" dirty="0" smtClean="0">
                <a:solidFill>
                  <a:prstClr val="white"/>
                </a:solidFill>
                <a:latin typeface="HP001 5 HÀNG" pitchFamily="34" charset="0"/>
              </a:rPr>
              <a:t>, </a:t>
            </a:r>
            <a:r>
              <a:rPr lang="en-US" sz="2800" b="1" dirty="0" err="1" smtClean="0">
                <a:solidFill>
                  <a:prstClr val="white"/>
                </a:solidFill>
                <a:latin typeface="HP001 5 HÀNG" pitchFamily="34" charset="0"/>
              </a:rPr>
              <a:t>đường</a:t>
            </a:r>
            <a:r>
              <a:rPr lang="en-US" sz="28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5 HÀNG" pitchFamily="34" charset="0"/>
              </a:rPr>
              <a:t>thẳng</a:t>
            </a:r>
            <a:r>
              <a:rPr lang="en-US" sz="2800" b="1" dirty="0" smtClean="0">
                <a:solidFill>
                  <a:prstClr val="white"/>
                </a:solidFill>
                <a:latin typeface="HP001 5 HÀNG" pitchFamily="34" charset="0"/>
              </a:rPr>
              <a:t>, </a:t>
            </a:r>
            <a:r>
              <a:rPr lang="en-US" sz="2800" b="1" dirty="0" err="1" smtClean="0">
                <a:solidFill>
                  <a:prstClr val="white"/>
                </a:solidFill>
                <a:latin typeface="HP001 5 HÀNG" pitchFamily="34" charset="0"/>
              </a:rPr>
              <a:t>đường</a:t>
            </a:r>
            <a:r>
              <a:rPr lang="en-US" sz="28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5 HÀNG" pitchFamily="34" charset="0"/>
              </a:rPr>
              <a:t>cong</a:t>
            </a:r>
            <a:r>
              <a:rPr lang="en-US" sz="2800" b="1" dirty="0" smtClean="0">
                <a:solidFill>
                  <a:prstClr val="white"/>
                </a:solidFill>
                <a:latin typeface="HP001 5 HÀNG" pitchFamily="34" charset="0"/>
              </a:rPr>
              <a:t>, </a:t>
            </a:r>
            <a:r>
              <a:rPr lang="en-US" sz="2800" b="1" dirty="0" err="1" smtClean="0">
                <a:solidFill>
                  <a:prstClr val="white"/>
                </a:solidFill>
                <a:latin typeface="HP001 5 HÀNG" pitchFamily="34" charset="0"/>
              </a:rPr>
              <a:t>ba</a:t>
            </a:r>
            <a:r>
              <a:rPr lang="en-US" sz="28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5 HÀNG" pitchFamily="34" charset="0"/>
              </a:rPr>
              <a:t>điểm</a:t>
            </a:r>
            <a:r>
              <a:rPr lang="en-US" sz="28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5 HÀNG" pitchFamily="34" charset="0"/>
              </a:rPr>
              <a:t>thẳng</a:t>
            </a:r>
            <a:r>
              <a:rPr lang="en-US" sz="2800" b="1" dirty="0" smtClean="0">
                <a:solidFill>
                  <a:prstClr val="white"/>
                </a:solidFill>
                <a:latin typeface="HP001 5 HÀNG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5 HÀNG" pitchFamily="34" charset="0"/>
              </a:rPr>
              <a:t>hàng</a:t>
            </a:r>
            <a:r>
              <a:rPr lang="en-US" sz="2800" b="1" dirty="0" smtClean="0">
                <a:solidFill>
                  <a:prstClr val="white"/>
                </a:solidFill>
                <a:latin typeface="HP001 5 HÀNG" pitchFamily="34" charset="0"/>
              </a:rPr>
              <a:t> (</a:t>
            </a:r>
            <a:r>
              <a:rPr lang="en-US" sz="2800" b="1" dirty="0" err="1" smtClean="0">
                <a:solidFill>
                  <a:prstClr val="white"/>
                </a:solidFill>
                <a:latin typeface="HP001 5 HÀNG" pitchFamily="34" charset="0"/>
              </a:rPr>
              <a:t>Tiết</a:t>
            </a:r>
            <a:r>
              <a:rPr lang="en-US" sz="2800" b="1" dirty="0" smtClean="0">
                <a:solidFill>
                  <a:prstClr val="white"/>
                </a:solidFill>
                <a:latin typeface="HP001 5 HÀNG" pitchFamily="34" charset="0"/>
              </a:rPr>
              <a:t> 2) </a:t>
            </a:r>
            <a:endParaRPr lang="vi-VN" sz="2800" b="1" kern="0" dirty="0">
              <a:solidFill>
                <a:prstClr val="white"/>
              </a:solidFill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16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265526" y="1874734"/>
            <a:ext cx="74433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60C4ED0-7258-4CC9-918F-C103EB9B8F32}"/>
              </a:ext>
            </a:extLst>
          </p:cNvPr>
          <p:cNvSpPr txBox="1"/>
          <p:nvPr/>
        </p:nvSpPr>
        <p:spPr>
          <a:xfrm>
            <a:off x="4658199" y="3329849"/>
            <a:ext cx="62776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44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BDA4F4C-50BF-46BB-B37B-59AD76DBBF84}"/>
              </a:ext>
            </a:extLst>
          </p:cNvPr>
          <p:cNvSpPr txBox="1"/>
          <p:nvPr/>
        </p:nvSpPr>
        <p:spPr>
          <a:xfrm>
            <a:off x="470180" y="188532"/>
            <a:ext cx="11343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24" y="1294410"/>
            <a:ext cx="4982018" cy="4203866"/>
          </a:xfrm>
          <a:prstGeom prst="rect">
            <a:avLst/>
          </a:prstGeom>
        </p:spPr>
      </p:pic>
      <p:pic>
        <p:nvPicPr>
          <p:cNvPr id="1026" name="Picture 2" descr="Cầu vồng là gì? nguyên nhân hình thành cầu vồng - Vật lí phổ thô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099" y="1294409"/>
            <a:ext cx="6364098" cy="420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57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BDA4F4C-50BF-46BB-B37B-59AD76DBBF84}"/>
              </a:ext>
            </a:extLst>
          </p:cNvPr>
          <p:cNvSpPr txBox="1"/>
          <p:nvPr/>
        </p:nvSpPr>
        <p:spPr>
          <a:xfrm>
            <a:off x="699491" y="799605"/>
            <a:ext cx="11343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0DE49E2-114F-4158-B032-A1D9EC0DE5B2}"/>
              </a:ext>
            </a:extLst>
          </p:cNvPr>
          <p:cNvGrpSpPr/>
          <p:nvPr/>
        </p:nvGrpSpPr>
        <p:grpSpPr>
          <a:xfrm>
            <a:off x="1252765" y="1509976"/>
            <a:ext cx="8752236" cy="4969682"/>
            <a:chOff x="1179164" y="1282478"/>
            <a:chExt cx="9039022" cy="4697409"/>
          </a:xfrm>
        </p:grpSpPr>
        <p:pic>
          <p:nvPicPr>
            <p:cNvPr id="37" name="Picture 2" descr="20210409041757_wm_shs-toan-2-tap-1">
              <a:extLst>
                <a:ext uri="{FF2B5EF4-FFF2-40B4-BE49-F238E27FC236}">
                  <a16:creationId xmlns:a16="http://schemas.microsoft.com/office/drawing/2014/main" xmlns="" id="{06D9D4DC-A500-48AD-9CFD-4A93B6FACD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4" t="18971" r="731" b="49121"/>
            <a:stretch/>
          </p:blipFill>
          <p:spPr bwMode="auto">
            <a:xfrm>
              <a:off x="1687163" y="1436914"/>
              <a:ext cx="8531023" cy="4209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76E5123D-BE53-402D-BEDF-261D6D6B6AB8}"/>
                </a:ext>
              </a:extLst>
            </p:cNvPr>
            <p:cNvSpPr/>
            <p:nvPr/>
          </p:nvSpPr>
          <p:spPr>
            <a:xfrm>
              <a:off x="3338285" y="5297715"/>
              <a:ext cx="4789714" cy="682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Rectangle 4">
              <a:extLst>
                <a:ext uri="{FF2B5EF4-FFF2-40B4-BE49-F238E27FC236}">
                  <a16:creationId xmlns:a16="http://schemas.microsoft.com/office/drawing/2014/main" xmlns="" id="{DC1D5838-E6E1-46A7-97E5-5C1AC497563F}"/>
                </a:ext>
              </a:extLst>
            </p:cNvPr>
            <p:cNvSpPr/>
            <p:nvPr/>
          </p:nvSpPr>
          <p:spPr>
            <a:xfrm>
              <a:off x="2554513" y="2965039"/>
              <a:ext cx="6563393" cy="2178240"/>
            </a:xfrm>
            <a:custGeom>
              <a:avLst/>
              <a:gdLst>
                <a:gd name="connsiteX0" fmla="*/ 0 w 6531429"/>
                <a:gd name="connsiteY0" fmla="*/ 0 h 2140636"/>
                <a:gd name="connsiteX1" fmla="*/ 6531429 w 6531429"/>
                <a:gd name="connsiteY1" fmla="*/ 0 h 2140636"/>
                <a:gd name="connsiteX2" fmla="*/ 6531429 w 6531429"/>
                <a:gd name="connsiteY2" fmla="*/ 2140636 h 2140636"/>
                <a:gd name="connsiteX3" fmla="*/ 0 w 6531429"/>
                <a:gd name="connsiteY3" fmla="*/ 2140636 h 2140636"/>
                <a:gd name="connsiteX4" fmla="*/ 0 w 6531429"/>
                <a:gd name="connsiteY4" fmla="*/ 0 h 2140636"/>
                <a:gd name="connsiteX0" fmla="*/ 0 w 6531429"/>
                <a:gd name="connsiteY0" fmla="*/ 0 h 2140636"/>
                <a:gd name="connsiteX1" fmla="*/ 6531429 w 6531429"/>
                <a:gd name="connsiteY1" fmla="*/ 0 h 2140636"/>
                <a:gd name="connsiteX2" fmla="*/ 6531429 w 6531429"/>
                <a:gd name="connsiteY2" fmla="*/ 2140636 h 2140636"/>
                <a:gd name="connsiteX3" fmla="*/ 635000 w 6531429"/>
                <a:gd name="connsiteY3" fmla="*/ 2115236 h 2140636"/>
                <a:gd name="connsiteX4" fmla="*/ 0 w 6531429"/>
                <a:gd name="connsiteY4" fmla="*/ 0 h 21406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44129"/>
                <a:gd name="connsiteY0" fmla="*/ 190500 h 2153336"/>
                <a:gd name="connsiteX1" fmla="*/ 6544129 w 6544129"/>
                <a:gd name="connsiteY1" fmla="*/ 0 h 2153336"/>
                <a:gd name="connsiteX2" fmla="*/ 6544129 w 6544129"/>
                <a:gd name="connsiteY2" fmla="*/ 2140636 h 2153336"/>
                <a:gd name="connsiteX3" fmla="*/ 774700 w 6544129"/>
                <a:gd name="connsiteY3" fmla="*/ 2153336 h 2153336"/>
                <a:gd name="connsiteX4" fmla="*/ 0 w 6544129"/>
                <a:gd name="connsiteY4" fmla="*/ 190500 h 2153336"/>
                <a:gd name="connsiteX0" fmla="*/ 0 w 6544129"/>
                <a:gd name="connsiteY0" fmla="*/ 190500 h 2153336"/>
                <a:gd name="connsiteX1" fmla="*/ 6544129 w 6544129"/>
                <a:gd name="connsiteY1" fmla="*/ 0 h 2153336"/>
                <a:gd name="connsiteX2" fmla="*/ 6544129 w 6544129"/>
                <a:gd name="connsiteY2" fmla="*/ 2140636 h 2153336"/>
                <a:gd name="connsiteX3" fmla="*/ 774700 w 6544129"/>
                <a:gd name="connsiteY3" fmla="*/ 2153336 h 2153336"/>
                <a:gd name="connsiteX4" fmla="*/ 0 w 6544129"/>
                <a:gd name="connsiteY4" fmla="*/ 190500 h 2153336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59980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5909129 w 6544129"/>
                <a:gd name="connsiteY2" fmla="*/ 21782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65377"/>
                <a:gd name="connsiteY0" fmla="*/ 215404 h 2178240"/>
                <a:gd name="connsiteX1" fmla="*/ 6544129 w 6565377"/>
                <a:gd name="connsiteY1" fmla="*/ 24904 h 2178240"/>
                <a:gd name="connsiteX2" fmla="*/ 5909129 w 6565377"/>
                <a:gd name="connsiteY2" fmla="*/ 2178240 h 2178240"/>
                <a:gd name="connsiteX3" fmla="*/ 774700 w 6565377"/>
                <a:gd name="connsiteY3" fmla="*/ 2178240 h 2178240"/>
                <a:gd name="connsiteX4" fmla="*/ 0 w 6565377"/>
                <a:gd name="connsiteY4" fmla="*/ 215404 h 2178240"/>
                <a:gd name="connsiteX0" fmla="*/ 0 w 6563393"/>
                <a:gd name="connsiteY0" fmla="*/ 215404 h 2178240"/>
                <a:gd name="connsiteX1" fmla="*/ 6544129 w 6563393"/>
                <a:gd name="connsiteY1" fmla="*/ 24904 h 2178240"/>
                <a:gd name="connsiteX2" fmla="*/ 5909129 w 6563393"/>
                <a:gd name="connsiteY2" fmla="*/ 2178240 h 2178240"/>
                <a:gd name="connsiteX3" fmla="*/ 774700 w 6563393"/>
                <a:gd name="connsiteY3" fmla="*/ 2178240 h 2178240"/>
                <a:gd name="connsiteX4" fmla="*/ 0 w 6563393"/>
                <a:gd name="connsiteY4" fmla="*/ 215404 h 217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3393" h="2178240">
                  <a:moveTo>
                    <a:pt x="0" y="215404"/>
                  </a:moveTo>
                  <a:cubicBezTo>
                    <a:pt x="797076" y="-165596"/>
                    <a:pt x="4362753" y="88404"/>
                    <a:pt x="6544129" y="24904"/>
                  </a:cubicBezTo>
                  <a:cubicBezTo>
                    <a:pt x="6747329" y="763849"/>
                    <a:pt x="5261429" y="1388495"/>
                    <a:pt x="5909129" y="2178240"/>
                  </a:cubicBezTo>
                  <a:lnTo>
                    <a:pt x="774700" y="2178240"/>
                  </a:lnTo>
                  <a:cubicBezTo>
                    <a:pt x="914400" y="1447761"/>
                    <a:pt x="330200" y="704583"/>
                    <a:pt x="0" y="215404"/>
                  </a:cubicBezTo>
                  <a:close/>
                </a:path>
              </a:pathLst>
            </a:custGeom>
            <a:solidFill>
              <a:srgbClr val="2F80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Oval Callout 3">
              <a:extLst>
                <a:ext uri="{FF2B5EF4-FFF2-40B4-BE49-F238E27FC236}">
                  <a16:creationId xmlns:a16="http://schemas.microsoft.com/office/drawing/2014/main" xmlns="" id="{03936F69-A7F4-42DD-8E82-98F4F1F1A67D}"/>
                </a:ext>
              </a:extLst>
            </p:cNvPr>
            <p:cNvSpPr/>
            <p:nvPr/>
          </p:nvSpPr>
          <p:spPr>
            <a:xfrm>
              <a:off x="1179164" y="1282478"/>
              <a:ext cx="2503836" cy="1528125"/>
            </a:xfrm>
            <a:prstGeom prst="wedgeEllipseCallout">
              <a:avLst>
                <a:gd name="adj1" fmla="val -17282"/>
                <a:gd name="adj2" fmla="val 7413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E2DB2E3-89AA-4A72-94DD-1D2C449F2559}"/>
              </a:ext>
            </a:extLst>
          </p:cNvPr>
          <p:cNvSpPr txBox="1"/>
          <p:nvPr/>
        </p:nvSpPr>
        <p:spPr>
          <a:xfrm>
            <a:off x="1298485" y="1673363"/>
            <a:ext cx="242439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D01AFB87-8ACE-460A-890D-376D9F5A05F7}"/>
              </a:ext>
            </a:extLst>
          </p:cNvPr>
          <p:cNvCxnSpPr/>
          <p:nvPr/>
        </p:nvCxnSpPr>
        <p:spPr>
          <a:xfrm>
            <a:off x="2964121" y="3709420"/>
            <a:ext cx="284365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27D017C5-604E-407E-8AC8-82FA8B6FCE67}"/>
              </a:ext>
            </a:extLst>
          </p:cNvPr>
          <p:cNvGrpSpPr/>
          <p:nvPr/>
        </p:nvGrpSpPr>
        <p:grpSpPr>
          <a:xfrm>
            <a:off x="3177345" y="3249915"/>
            <a:ext cx="423514" cy="660096"/>
            <a:chOff x="3498233" y="3838103"/>
            <a:chExt cx="423514" cy="66009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9EADF5D4-25E9-4FFC-9910-F439C438A1C7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B8F2CF38-D559-44F4-851C-487E9C24C12F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632CFE1C-E648-448E-B593-EE42F10768CA}"/>
              </a:ext>
            </a:extLst>
          </p:cNvPr>
          <p:cNvGrpSpPr/>
          <p:nvPr/>
        </p:nvGrpSpPr>
        <p:grpSpPr>
          <a:xfrm>
            <a:off x="5110920" y="3249915"/>
            <a:ext cx="423514" cy="660096"/>
            <a:chOff x="3498233" y="3838103"/>
            <a:chExt cx="423514" cy="66009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EF6D310F-E942-4D78-9596-767C2E721B15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A169789E-DE33-4F0A-92FA-B1C3866A7EA4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7D3BDD8-7ACE-45E2-936F-5FACAA094078}"/>
              </a:ext>
            </a:extLst>
          </p:cNvPr>
          <p:cNvSpPr txBox="1"/>
          <p:nvPr/>
        </p:nvSpPr>
        <p:spPr>
          <a:xfrm>
            <a:off x="3115026" y="3758754"/>
            <a:ext cx="23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AB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103090A2-4517-4C28-97C8-F189DF821871}"/>
              </a:ext>
            </a:extLst>
          </p:cNvPr>
          <p:cNvCxnSpPr/>
          <p:nvPr/>
        </p:nvCxnSpPr>
        <p:spPr>
          <a:xfrm>
            <a:off x="6141698" y="3709420"/>
            <a:ext cx="309622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8D33F4A-0ABE-4507-B941-1AED1B7A8F33}"/>
              </a:ext>
            </a:extLst>
          </p:cNvPr>
          <p:cNvGrpSpPr/>
          <p:nvPr/>
        </p:nvGrpSpPr>
        <p:grpSpPr>
          <a:xfrm>
            <a:off x="6292602" y="3249915"/>
            <a:ext cx="484428" cy="660096"/>
            <a:chOff x="3498233" y="3838103"/>
            <a:chExt cx="484428" cy="66009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ADE09CFF-0BC7-43F6-909F-E8E23A0EAD7F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F889D358-F6D7-429A-ABDD-02028029010D}"/>
                </a:ext>
              </a:extLst>
            </p:cNvPr>
            <p:cNvSpPr txBox="1"/>
            <p:nvPr/>
          </p:nvSpPr>
          <p:spPr>
            <a:xfrm>
              <a:off x="3498233" y="3838103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M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4930E14A-F6D0-49C8-9DC3-839CF9DD2CE9}"/>
              </a:ext>
            </a:extLst>
          </p:cNvPr>
          <p:cNvGrpSpPr/>
          <p:nvPr/>
        </p:nvGrpSpPr>
        <p:grpSpPr>
          <a:xfrm>
            <a:off x="7811314" y="3239824"/>
            <a:ext cx="444352" cy="660096"/>
            <a:chOff x="3498233" y="3838103"/>
            <a:chExt cx="444352" cy="66009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AAB173B8-665A-42CF-A940-D069201C2E1E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2EDBE5D7-BB97-4034-A6F2-85B0C0CAAC49}"/>
                </a:ext>
              </a:extLst>
            </p:cNvPr>
            <p:cNvSpPr txBox="1"/>
            <p:nvPr/>
          </p:nvSpPr>
          <p:spPr>
            <a:xfrm>
              <a:off x="3498233" y="383810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N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B80B3BF-3497-41F5-ACCA-B358190DECA6}"/>
              </a:ext>
            </a:extLst>
          </p:cNvPr>
          <p:cNvSpPr txBox="1"/>
          <p:nvPr/>
        </p:nvSpPr>
        <p:spPr>
          <a:xfrm>
            <a:off x="6141698" y="3758754"/>
            <a:ext cx="23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MN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7E5258D6-6FA4-4D92-9E9C-C36943550A8D}"/>
              </a:ext>
            </a:extLst>
          </p:cNvPr>
          <p:cNvGrpSpPr/>
          <p:nvPr/>
        </p:nvGrpSpPr>
        <p:grpSpPr>
          <a:xfrm>
            <a:off x="8553978" y="3239824"/>
            <a:ext cx="423514" cy="660096"/>
            <a:chOff x="3498233" y="3838103"/>
            <a:chExt cx="423514" cy="660096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13E00BF8-8B69-486A-987F-E45CF4AB1158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CB4AD720-A730-474F-B913-0D3D57C44365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P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F20C796F-BD9E-4B81-93F4-6B3E5549FC2F}"/>
              </a:ext>
            </a:extLst>
          </p:cNvPr>
          <p:cNvSpPr txBox="1"/>
          <p:nvPr/>
        </p:nvSpPr>
        <p:spPr>
          <a:xfrm>
            <a:off x="6141698" y="3765769"/>
            <a:ext cx="3317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M,N,P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4C222869-7B9A-41BB-9E83-27C64EE41B4C}"/>
              </a:ext>
            </a:extLst>
          </p:cNvPr>
          <p:cNvGrpSpPr/>
          <p:nvPr/>
        </p:nvGrpSpPr>
        <p:grpSpPr>
          <a:xfrm>
            <a:off x="9385519" y="2448365"/>
            <a:ext cx="2453015" cy="1090473"/>
            <a:chOff x="8872498" y="2331407"/>
            <a:chExt cx="2453015" cy="1090473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0BB1CFE6-15ED-4BB5-98B6-E969F521629D}"/>
                </a:ext>
              </a:extLst>
            </p:cNvPr>
            <p:cNvSpPr txBox="1"/>
            <p:nvPr/>
          </p:nvSpPr>
          <p:spPr>
            <a:xfrm>
              <a:off x="8880357" y="2368813"/>
              <a:ext cx="24451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nằm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trên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1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64" name="Rounded Rectangle 26">
              <a:extLst>
                <a:ext uri="{FF2B5EF4-FFF2-40B4-BE49-F238E27FC236}">
                  <a16:creationId xmlns:a16="http://schemas.microsoft.com/office/drawing/2014/main" xmlns="" id="{E03CA064-0A46-4552-B027-F2F40E6ED691}"/>
                </a:ext>
              </a:extLst>
            </p:cNvPr>
            <p:cNvSpPr/>
            <p:nvPr/>
          </p:nvSpPr>
          <p:spPr>
            <a:xfrm>
              <a:off x="8872498" y="2331407"/>
              <a:ext cx="2395740" cy="1090473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5" name="Arc 64">
            <a:extLst>
              <a:ext uri="{FF2B5EF4-FFF2-40B4-BE49-F238E27FC236}">
                <a16:creationId xmlns:a16="http://schemas.microsoft.com/office/drawing/2014/main" xmlns="" id="{4F3A31F4-4C8E-412C-A05B-77E2F9454C18}"/>
              </a:ext>
            </a:extLst>
          </p:cNvPr>
          <p:cNvSpPr/>
          <p:nvPr/>
        </p:nvSpPr>
        <p:spPr>
          <a:xfrm rot="7842361">
            <a:off x="3837160" y="1046836"/>
            <a:ext cx="4048709" cy="4002524"/>
          </a:xfrm>
          <a:prstGeom prst="arc">
            <a:avLst>
              <a:gd name="adj1" fmla="val 16200000"/>
              <a:gd name="adj2" fmla="val 489635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E1321B5C-14C1-419A-B59A-BDD8B00CBAE5}"/>
              </a:ext>
            </a:extLst>
          </p:cNvPr>
          <p:cNvSpPr txBox="1"/>
          <p:nvPr/>
        </p:nvSpPr>
        <p:spPr>
          <a:xfrm>
            <a:off x="5756426" y="4697455"/>
            <a:ext cx="32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05383F82-A2E5-49DC-AEF7-6AF60AB4A97B}"/>
              </a:ext>
            </a:extLst>
          </p:cNvPr>
          <p:cNvSpPr txBox="1"/>
          <p:nvPr/>
        </p:nvSpPr>
        <p:spPr>
          <a:xfrm>
            <a:off x="4875789" y="5032250"/>
            <a:ext cx="1905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1" grpId="0" uiExpand="1" build="p"/>
      <p:bldP spid="49" grpId="0"/>
      <p:bldP spid="57" grpId="0"/>
      <p:bldP spid="57" grpId="1"/>
      <p:bldP spid="61" grpId="0"/>
      <p:bldP spid="65" grpId="0" animBg="1"/>
      <p:bldP spid="66" grpId="0"/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BDA4F4C-50BF-46BB-B37B-59AD76DBBF84}"/>
              </a:ext>
            </a:extLst>
          </p:cNvPr>
          <p:cNvSpPr txBox="1"/>
          <p:nvPr/>
        </p:nvSpPr>
        <p:spPr>
          <a:xfrm>
            <a:off x="470180" y="188532"/>
            <a:ext cx="11343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8" name="Picture 67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t="15792" r="58320"/>
          <a:stretch/>
        </p:blipFill>
        <p:spPr>
          <a:xfrm>
            <a:off x="178130" y="1128156"/>
            <a:ext cx="3966357" cy="4358244"/>
          </a:xfrm>
          <a:prstGeom prst="rect">
            <a:avLst/>
          </a:prstGeom>
        </p:spPr>
      </p:pic>
      <p:pic>
        <p:nvPicPr>
          <p:cNvPr id="69" name="Picture 6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2" t="12656"/>
          <a:stretch/>
        </p:blipFill>
        <p:spPr>
          <a:xfrm>
            <a:off x="8443356" y="1128156"/>
            <a:ext cx="3689269" cy="4358246"/>
          </a:xfrm>
          <a:prstGeom prst="rect">
            <a:avLst/>
          </a:prstGeom>
        </p:spPr>
      </p:pic>
      <p:pic>
        <p:nvPicPr>
          <p:cNvPr id="70" name="Picture 69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5" t="17203" r="29562"/>
          <a:stretch/>
        </p:blipFill>
        <p:spPr>
          <a:xfrm>
            <a:off x="4465857" y="1128156"/>
            <a:ext cx="3690564" cy="435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2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73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xmlns="" id="{3613F2F5-282C-4512-8F0F-6B5B8D03A739}"/>
              </a:ext>
            </a:extLst>
          </p:cNvPr>
          <p:cNvSpPr/>
          <p:nvPr/>
        </p:nvSpPr>
        <p:spPr>
          <a:xfrm>
            <a:off x="1735498" y="1685690"/>
            <a:ext cx="752521" cy="61795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36" name="Picture 35" descr="20210409041757_wm_shs-toan-2-tap-1">
            <a:extLst>
              <a:ext uri="{FF2B5EF4-FFF2-40B4-BE49-F238E27FC236}">
                <a16:creationId xmlns:a16="http://schemas.microsoft.com/office/drawing/2014/main" xmlns="" id="{FF508F92-DAEA-48F9-B315-E7480E3CE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3" t="64201" r="11718" b="14805"/>
          <a:stretch/>
        </p:blipFill>
        <p:spPr bwMode="auto">
          <a:xfrm>
            <a:off x="3289107" y="646157"/>
            <a:ext cx="8232584" cy="35139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AF0FA41-5AF1-44CE-968A-78B9045345D5}"/>
              </a:ext>
            </a:extLst>
          </p:cNvPr>
          <p:cNvSpPr txBox="1"/>
          <p:nvPr/>
        </p:nvSpPr>
        <p:spPr>
          <a:xfrm>
            <a:off x="1238284" y="4434385"/>
            <a:ext cx="961838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FDD33A3-3971-4860-BEDD-C46A70B638AB}"/>
              </a:ext>
            </a:extLst>
          </p:cNvPr>
          <p:cNvSpPr txBox="1"/>
          <p:nvPr/>
        </p:nvSpPr>
        <p:spPr>
          <a:xfrm>
            <a:off x="8104816" y="4434385"/>
            <a:ext cx="1741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BC, DE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x, y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F9D0C721-0ABE-4398-9B71-CB55F03DC6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65" y="522955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build="p"/>
      <p:bldP spid="38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2A2A2A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261</Words>
  <Application>Microsoft Office PowerPoint</Application>
  <PresentationFormat>Custom</PresentationFormat>
  <Paragraphs>64</Paragraphs>
  <Slides>13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Office Theme</vt:lpstr>
      <vt:lpstr>千图网海量PPT模板www.58pic.com​​</vt:lpstr>
      <vt:lpstr>2_Office 主题</vt:lpstr>
      <vt:lpstr>https://www.freeppt7.com</vt:lpstr>
      <vt:lpstr>1_Office Theme</vt:lpstr>
      <vt:lpstr>3_Office 主题</vt:lpstr>
      <vt:lpstr>3_Office 主题​​</vt:lpstr>
      <vt:lpstr>2_Office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49</cp:revision>
  <dcterms:created xsi:type="dcterms:W3CDTF">2021-07-20T01:55:21Z</dcterms:created>
  <dcterms:modified xsi:type="dcterms:W3CDTF">2021-12-08T03:06:13Z</dcterms:modified>
</cp:coreProperties>
</file>